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4" r:id="rId2"/>
  </p:sldMasterIdLst>
  <p:notesMasterIdLst>
    <p:notesMasterId r:id="rId34"/>
  </p:notesMasterIdLst>
  <p:sldIdLst>
    <p:sldId id="454" r:id="rId3"/>
    <p:sldId id="455" r:id="rId4"/>
    <p:sldId id="479" r:id="rId5"/>
    <p:sldId id="262" r:id="rId6"/>
    <p:sldId id="494" r:id="rId7"/>
    <p:sldId id="495" r:id="rId8"/>
    <p:sldId id="497" r:id="rId9"/>
    <p:sldId id="496" r:id="rId10"/>
    <p:sldId id="498" r:id="rId11"/>
    <p:sldId id="499" r:id="rId12"/>
    <p:sldId id="500" r:id="rId13"/>
    <p:sldId id="501" r:id="rId14"/>
    <p:sldId id="504" r:id="rId15"/>
    <p:sldId id="502" r:id="rId16"/>
    <p:sldId id="505" r:id="rId17"/>
    <p:sldId id="503" r:id="rId18"/>
    <p:sldId id="507" r:id="rId19"/>
    <p:sldId id="506" r:id="rId20"/>
    <p:sldId id="431" r:id="rId21"/>
    <p:sldId id="340" r:id="rId22"/>
    <p:sldId id="490" r:id="rId23"/>
    <p:sldId id="515" r:id="rId24"/>
    <p:sldId id="508" r:id="rId25"/>
    <p:sldId id="256" r:id="rId26"/>
    <p:sldId id="509" r:id="rId27"/>
    <p:sldId id="510" r:id="rId28"/>
    <p:sldId id="511" r:id="rId29"/>
    <p:sldId id="512" r:id="rId30"/>
    <p:sldId id="513" r:id="rId31"/>
    <p:sldId id="514" r:id="rId32"/>
    <p:sldId id="516"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C8E76-CBF3-4A3E-9A50-5F234790D729}" v="58" dt="2026-05-19T12:12:00.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35" autoAdjust="0"/>
  </p:normalViewPr>
  <p:slideViewPr>
    <p:cSldViewPr snapToGrid="0" snapToObjects="1">
      <p:cViewPr varScale="1">
        <p:scale>
          <a:sx n="75" d="100"/>
          <a:sy n="75" d="100"/>
        </p:scale>
        <p:origin x="1588"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pc:chgData name="Rachel Boxer" userId="6da37c9f42e40059" providerId="LiveId" clId="{0E13CC8D-59C2-4409-A640-E738E4606E44}" dt="2026-05-19T12:12:00.883" v="4325" actId="20577"/>
      <pc:docMkLst>
        <pc:docMk/>
      </pc:docMkLst>
      <pc:sldChg chg="ord modNotesTx">
        <pc:chgData name="Rachel Boxer" userId="6da37c9f42e40059" providerId="LiveId" clId="{0E13CC8D-59C2-4409-A640-E738E4606E44}" dt="2026-05-12T14:01:50.148" v="771" actId="20577"/>
        <pc:sldMkLst>
          <pc:docMk/>
          <pc:sldMk cId="0" sldId="262"/>
        </pc:sldMkLst>
      </pc:sldChg>
      <pc:sldChg chg="addSp delSp modSp mod delAnim modAnim modNotesTx">
        <pc:chgData name="Rachel Boxer" userId="6da37c9f42e40059" providerId="LiveId" clId="{0E13CC8D-59C2-4409-A640-E738E4606E44}" dt="2026-05-13T09:41:26.980" v="3579"/>
        <pc:sldMkLst>
          <pc:docMk/>
          <pc:sldMk cId="3505680144" sldId="454"/>
        </pc:sldMkLst>
        <pc:picChg chg="add mod ord modCrop">
          <ac:chgData name="Rachel Boxer" userId="6da37c9f42e40059" providerId="LiveId" clId="{0E13CC8D-59C2-4409-A640-E738E4606E44}" dt="2026-05-13T09:40:13.836" v="3557" actId="1076"/>
          <ac:picMkLst>
            <pc:docMk/>
            <pc:sldMk cId="3505680144" sldId="454"/>
            <ac:picMk id="3" creationId="{E4ADA1E0-393B-5885-AC7B-98F27C9219BC}"/>
          </ac:picMkLst>
        </pc:picChg>
        <pc:picChg chg="mod">
          <ac:chgData name="Rachel Boxer" userId="6da37c9f42e40059" providerId="LiveId" clId="{0E13CC8D-59C2-4409-A640-E738E4606E44}" dt="2026-05-13T09:41:24.747" v="3575" actId="14100"/>
          <ac:picMkLst>
            <pc:docMk/>
            <pc:sldMk cId="3505680144" sldId="454"/>
            <ac:picMk id="5" creationId="{358C19F6-8683-D30E-6874-8DEE2D7296D5}"/>
          </ac:picMkLst>
        </pc:picChg>
        <pc:picChg chg="mod">
          <ac:chgData name="Rachel Boxer" userId="6da37c9f42e40059" providerId="LiveId" clId="{0E13CC8D-59C2-4409-A640-E738E4606E44}" dt="2026-05-13T08:58:32.151" v="1486" actId="1076"/>
          <ac:picMkLst>
            <pc:docMk/>
            <pc:sldMk cId="3505680144" sldId="454"/>
            <ac:picMk id="7" creationId="{4FD2A1CB-B024-4811-649F-D0705077438C}"/>
          </ac:picMkLst>
        </pc:picChg>
      </pc:sldChg>
      <pc:sldChg chg="modSp modNotesTx">
        <pc:chgData name="Rachel Boxer" userId="6da37c9f42e40059" providerId="LiveId" clId="{0E13CC8D-59C2-4409-A640-E738E4606E44}" dt="2026-05-19T12:12:00.883" v="4325" actId="20577"/>
        <pc:sldMkLst>
          <pc:docMk/>
          <pc:sldMk cId="0" sldId="455"/>
        </pc:sldMkLst>
        <pc:spChg chg="mod">
          <ac:chgData name="Rachel Boxer" userId="6da37c9f42e40059" providerId="LiveId" clId="{0E13CC8D-59C2-4409-A640-E738E4606E44}" dt="2026-05-19T12:12:00.883" v="4325" actId="20577"/>
          <ac:spMkLst>
            <pc:docMk/>
            <pc:sldMk cId="0" sldId="455"/>
            <ac:spMk id="4" creationId="{0EAF9808-5E01-4DA8-9A03-5E507781930A}"/>
          </ac:spMkLst>
        </pc:spChg>
      </pc:sldChg>
      <pc:sldChg chg="modNotesTx">
        <pc:chgData name="Rachel Boxer" userId="6da37c9f42e40059" providerId="LiveId" clId="{0E13CC8D-59C2-4409-A640-E738E4606E44}" dt="2026-05-07T15:56:10.451" v="77" actId="20577"/>
        <pc:sldMkLst>
          <pc:docMk/>
          <pc:sldMk cId="1869283672" sldId="479"/>
        </pc:sldMkLst>
      </pc:sldChg>
      <pc:sldChg chg="addSp modSp new mod modAnim modNotesTx">
        <pc:chgData name="Rachel Boxer" userId="6da37c9f42e40059" providerId="LiveId" clId="{0E13CC8D-59C2-4409-A640-E738E4606E44}" dt="2026-05-13T09:22:20.353" v="2615" actId="20577"/>
        <pc:sldMkLst>
          <pc:docMk/>
          <pc:sldMk cId="638601519" sldId="494"/>
        </pc:sldMkLst>
        <pc:spChg chg="add mod">
          <ac:chgData name="Rachel Boxer" userId="6da37c9f42e40059" providerId="LiveId" clId="{0E13CC8D-59C2-4409-A640-E738E4606E44}" dt="2026-05-13T09:16:15.936" v="2400" actId="1076"/>
          <ac:spMkLst>
            <pc:docMk/>
            <pc:sldMk cId="638601519" sldId="494"/>
            <ac:spMk id="2" creationId="{304747D6-D760-29A6-7F90-CDF977B0851D}"/>
          </ac:spMkLst>
        </pc:spChg>
        <pc:spChg chg="add mod">
          <ac:chgData name="Rachel Boxer" userId="6da37c9f42e40059" providerId="LiveId" clId="{0E13CC8D-59C2-4409-A640-E738E4606E44}" dt="2026-05-07T16:05:09.154" v="436"/>
          <ac:spMkLst>
            <pc:docMk/>
            <pc:sldMk cId="638601519" sldId="494"/>
            <ac:spMk id="4" creationId="{3FADD02B-CA21-1AA7-8AB7-824096EE09B6}"/>
          </ac:spMkLst>
        </pc:spChg>
        <pc:spChg chg="add mod">
          <ac:chgData name="Rachel Boxer" userId="6da37c9f42e40059" providerId="LiveId" clId="{0E13CC8D-59C2-4409-A640-E738E4606E44}" dt="2026-05-13T09:16:24.916" v="2401" actId="1076"/>
          <ac:spMkLst>
            <pc:docMk/>
            <pc:sldMk cId="638601519" sldId="494"/>
            <ac:spMk id="5" creationId="{AAF36AC8-71D5-06C2-861D-A56F2244ECD6}"/>
          </ac:spMkLst>
        </pc:spChg>
        <pc:picChg chg="add mod">
          <ac:chgData name="Rachel Boxer" userId="6da37c9f42e40059" providerId="LiveId" clId="{0E13CC8D-59C2-4409-A640-E738E4606E44}" dt="2026-05-13T09:16:10.267" v="2399" actId="1076"/>
          <ac:picMkLst>
            <pc:docMk/>
            <pc:sldMk cId="638601519" sldId="494"/>
            <ac:picMk id="3" creationId="{919E4912-8523-097B-5796-D9899D43CCC1}"/>
          </ac:picMkLst>
        </pc:picChg>
        <pc:picChg chg="add mod">
          <ac:chgData name="Rachel Boxer" userId="6da37c9f42e40059" providerId="LiveId" clId="{0E13CC8D-59C2-4409-A640-E738E4606E44}" dt="2026-05-13T09:19:10.639" v="2406" actId="208"/>
          <ac:picMkLst>
            <pc:docMk/>
            <pc:sldMk cId="638601519" sldId="494"/>
            <ac:picMk id="7" creationId="{3A4BAF98-DDAA-B148-E84D-37E064C60F7D}"/>
          </ac:picMkLst>
        </pc:picChg>
      </pc:sldChg>
      <pc:sldChg chg="addSp modSp new mod modNotesTx">
        <pc:chgData name="Rachel Boxer" userId="6da37c9f42e40059" providerId="LiveId" clId="{0E13CC8D-59C2-4409-A640-E738E4606E44}" dt="2026-05-13T09:13:10.672" v="2137" actId="5793"/>
        <pc:sldMkLst>
          <pc:docMk/>
          <pc:sldMk cId="2760659834" sldId="495"/>
        </pc:sldMkLst>
        <pc:spChg chg="add mod">
          <ac:chgData name="Rachel Boxer" userId="6da37c9f42e40059" providerId="LiveId" clId="{0E13CC8D-59C2-4409-A640-E738E4606E44}" dt="2026-05-07T16:12:26.001" v="440"/>
          <ac:spMkLst>
            <pc:docMk/>
            <pc:sldMk cId="2760659834" sldId="495"/>
            <ac:spMk id="4" creationId="{DFB5B0A1-5478-1409-A140-415AE91D278E}"/>
          </ac:spMkLst>
        </pc:spChg>
        <pc:picChg chg="add mod">
          <ac:chgData name="Rachel Boxer" userId="6da37c9f42e40059" providerId="LiveId" clId="{0E13CC8D-59C2-4409-A640-E738E4606E44}" dt="2026-05-07T16:05:30.326" v="439"/>
          <ac:picMkLst>
            <pc:docMk/>
            <pc:sldMk cId="2760659834" sldId="495"/>
            <ac:picMk id="3" creationId="{DDA7AD54-30E5-9BA5-A465-49867AF7AF44}"/>
          </ac:picMkLst>
        </pc:picChg>
      </pc:sldChg>
      <pc:sldChg chg="addSp delSp modSp new mod modNotesTx">
        <pc:chgData name="Rachel Boxer" userId="6da37c9f42e40059" providerId="LiveId" clId="{0E13CC8D-59C2-4409-A640-E738E4606E44}" dt="2026-05-19T11:55:07.786" v="4301"/>
        <pc:sldMkLst>
          <pc:docMk/>
          <pc:sldMk cId="3053165374" sldId="496"/>
        </pc:sldMkLst>
        <pc:spChg chg="add mod">
          <ac:chgData name="Rachel Boxer" userId="6da37c9f42e40059" providerId="LiveId" clId="{0E13CC8D-59C2-4409-A640-E738E4606E44}" dt="2026-05-13T21:38:35.380" v="4205" actId="122"/>
          <ac:spMkLst>
            <pc:docMk/>
            <pc:sldMk cId="3053165374" sldId="496"/>
            <ac:spMk id="5" creationId="{EFF21998-FF44-EFF7-BCC0-C9F9E6DBDD86}"/>
          </ac:spMkLst>
        </pc:spChg>
        <pc:picChg chg="add mod">
          <ac:chgData name="Rachel Boxer" userId="6da37c9f42e40059" providerId="LiveId" clId="{0E13CC8D-59C2-4409-A640-E738E4606E44}" dt="2026-05-19T11:55:07.786" v="4301"/>
          <ac:picMkLst>
            <pc:docMk/>
            <pc:sldMk cId="3053165374" sldId="496"/>
            <ac:picMk id="4" creationId="{DEEC9D95-C72D-7969-62F6-023ACB206812}"/>
          </ac:picMkLst>
        </pc:picChg>
      </pc:sldChg>
      <pc:sldChg chg="addSp delSp modSp new mod modAnim modNotesTx">
        <pc:chgData name="Rachel Boxer" userId="6da37c9f42e40059" providerId="LiveId" clId="{0E13CC8D-59C2-4409-A640-E738E4606E44}" dt="2026-05-19T12:08:34.374" v="4305" actId="121"/>
        <pc:sldMkLst>
          <pc:docMk/>
          <pc:sldMk cId="1574401510" sldId="497"/>
        </pc:sldMkLst>
        <pc:picChg chg="add mod">
          <ac:chgData name="Rachel Boxer" userId="6da37c9f42e40059" providerId="LiveId" clId="{0E13CC8D-59C2-4409-A640-E738E4606E44}" dt="2026-05-13T09:26:35.592" v="2884" actId="208"/>
          <ac:picMkLst>
            <pc:docMk/>
            <pc:sldMk cId="1574401510" sldId="497"/>
            <ac:picMk id="4" creationId="{128809D3-CF4F-9432-E3DC-557C97ACD2EC}"/>
          </ac:picMkLst>
        </pc:picChg>
      </pc:sldChg>
      <pc:sldChg chg="modNotesTx">
        <pc:chgData name="Rachel Boxer" userId="6da37c9f42e40059" providerId="LiveId" clId="{0E13CC8D-59C2-4409-A640-E738E4606E44}" dt="2026-05-17T16:48:39.258" v="4230" actId="20577"/>
        <pc:sldMkLst>
          <pc:docMk/>
          <pc:sldMk cId="1107406521" sldId="509"/>
        </pc:sldMkLst>
      </pc:sldChg>
      <pc:sldChg chg="addSp modSp mod modNotesTx">
        <pc:chgData name="Rachel Boxer" userId="6da37c9f42e40059" providerId="LiveId" clId="{0E13CC8D-59C2-4409-A640-E738E4606E44}" dt="2026-05-17T19:05:59.603" v="4288" actId="20577"/>
        <pc:sldMkLst>
          <pc:docMk/>
          <pc:sldMk cId="1732321938" sldId="511"/>
        </pc:sldMkLst>
        <pc:picChg chg="add mod ord modCrop">
          <ac:chgData name="Rachel Boxer" userId="6da37c9f42e40059" providerId="LiveId" clId="{0E13CC8D-59C2-4409-A640-E738E4606E44}" dt="2026-05-16T22:29:23.031" v="4214" actId="12788"/>
          <ac:picMkLst>
            <pc:docMk/>
            <pc:sldMk cId="1732321938" sldId="511"/>
            <ac:picMk id="4" creationId="{CBF1106A-7889-3EF0-6011-C2FCED47E878}"/>
          </ac:picMkLst>
        </pc:picChg>
      </pc:sldChg>
      <pc:sldChg chg="addSp modSp mod">
        <pc:chgData name="Rachel Boxer" userId="6da37c9f42e40059" providerId="LiveId" clId="{0E13CC8D-59C2-4409-A640-E738E4606E44}" dt="2026-05-16T22:30:47.561" v="4221" actId="12788"/>
        <pc:sldMkLst>
          <pc:docMk/>
          <pc:sldMk cId="2660128243" sldId="512"/>
        </pc:sldMkLst>
        <pc:picChg chg="add mod modCrop">
          <ac:chgData name="Rachel Boxer" userId="6da37c9f42e40059" providerId="LiveId" clId="{0E13CC8D-59C2-4409-A640-E738E4606E44}" dt="2026-05-16T22:30:47.561" v="4221" actId="12788"/>
          <ac:picMkLst>
            <pc:docMk/>
            <pc:sldMk cId="2660128243" sldId="512"/>
            <ac:picMk id="3" creationId="{066ECDD8-39F1-1B44-74AA-5028DC7B1139}"/>
          </ac:picMkLst>
        </pc:picChg>
      </pc:sldChg>
      <pc:sldChg chg="addSp modSp mod modAnim modNotesTx">
        <pc:chgData name="Rachel Boxer" userId="6da37c9f42e40059" providerId="LiveId" clId="{0E13CC8D-59C2-4409-A640-E738E4606E44}" dt="2026-05-19T11:47:31.288" v="4300"/>
        <pc:sldMkLst>
          <pc:docMk/>
          <pc:sldMk cId="2617213428" sldId="513"/>
        </pc:sldMkLst>
        <pc:spChg chg="mod">
          <ac:chgData name="Rachel Boxer" userId="6da37c9f42e40059" providerId="LiveId" clId="{0E13CC8D-59C2-4409-A640-E738E4606E44}" dt="2026-05-19T11:47:18.787" v="4298" actId="14100"/>
          <ac:spMkLst>
            <pc:docMk/>
            <pc:sldMk cId="2617213428" sldId="513"/>
            <ac:spMk id="2" creationId="{3562F906-852A-E6C9-6296-B702DDD1A7B7}"/>
          </ac:spMkLst>
        </pc:spChg>
        <pc:picChg chg="add mod ord">
          <ac:chgData name="Rachel Boxer" userId="6da37c9f42e40059" providerId="LiveId" clId="{0E13CC8D-59C2-4409-A640-E738E4606E44}" dt="2026-05-19T11:46:52.465" v="4291" actId="167"/>
          <ac:picMkLst>
            <pc:docMk/>
            <pc:sldMk cId="2617213428" sldId="513"/>
            <ac:picMk id="3" creationId="{9F1C9889-67D8-86A6-8F4C-D40629A80714}"/>
          </ac:picMkLst>
        </pc:picChg>
        <pc:picChg chg="mod">
          <ac:chgData name="Rachel Boxer" userId="6da37c9f42e40059" providerId="LiveId" clId="{0E13CC8D-59C2-4409-A640-E738E4606E44}" dt="2026-05-19T11:47:11.786" v="4296" actId="12788"/>
          <ac:picMkLst>
            <pc:docMk/>
            <pc:sldMk cId="2617213428" sldId="513"/>
            <ac:picMk id="4" creationId="{B5A7B4B9-FCFE-2373-1756-62A76E60DBB8}"/>
          </ac:picMkLst>
        </pc:picChg>
      </pc:sldChg>
      <pc:sldChg chg="add">
        <pc:chgData name="Rachel Boxer" userId="6da37c9f42e40059" providerId="LiveId" clId="{0E13CC8D-59C2-4409-A640-E738E4606E44}" dt="2026-05-16T22:32:01.514" v="4222"/>
        <pc:sldMkLst>
          <pc:docMk/>
          <pc:sldMk cId="2568741980" sldId="5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EDEF5-764B-4454-B882-A94320396A9F}" type="datetimeFigureOut">
              <a:rPr lang="en-GB" smtClean="0"/>
              <a:t>19/05/2026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654D8-7056-4EB9-B288-E9B304EBD136}" type="slidenum">
              <a:rPr lang="en-GB" smtClean="0"/>
              <a:t>‹#›</a:t>
            </a:fld>
            <a:endParaRPr lang="en-GB"/>
          </a:p>
        </p:txBody>
      </p:sp>
    </p:spTree>
    <p:extLst>
      <p:ext uri="{BB962C8B-B14F-4D97-AF65-F5344CB8AC3E}">
        <p14:creationId xmlns:p14="http://schemas.microsoft.com/office/powerpoint/2010/main" val="253243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n-ea"/>
                <a:cs typeface="+mn-cs"/>
              </a:rPr>
              <a:t>Slide 1: Spinning earth stilling exercise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sit quietly, watch the surface of the water rippling……</a:t>
            </a:r>
            <a:r>
              <a:rPr lang="en-GB" sz="1200" i="1" kern="1200" dirty="0">
                <a:solidFill>
                  <a:schemeClr val="tx1"/>
                </a:solidFill>
                <a:effectLst/>
                <a:latin typeface="+mn-lt"/>
                <a:ea typeface="+mn-ea"/>
                <a:cs typeface="+mn-cs"/>
              </a:rPr>
              <a:t> [PAUSE]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practise slower breathing…..in…..and out…..in……and out…..as you watch….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maybe notice that you are feeling calmer and more relaxed….</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breathe, think about yourself and what you bring into this time today…..</a:t>
            </a:r>
            <a:r>
              <a:rPr lang="en-GB" sz="1200" i="1" kern="1200" dirty="0">
                <a:solidFill>
                  <a:schemeClr val="tx1"/>
                </a:solidFill>
                <a:effectLst/>
                <a:latin typeface="+mn-lt"/>
                <a:ea typeface="+mn-ea"/>
                <a:cs typeface="+mn-cs"/>
              </a:rPr>
              <a:t> [PAUSE]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come into this special / sacred space and time to be still….to think deeply…..to be together as a school community…..</a:t>
            </a:r>
          </a:p>
          <a:p>
            <a:r>
              <a:rPr lang="en-GB" sz="1200" kern="1200" dirty="0">
                <a:solidFill>
                  <a:schemeClr val="tx1"/>
                </a:solidFill>
                <a:effectLst/>
                <a:latin typeface="+mn-lt"/>
                <a:ea typeface="+mn-ea"/>
                <a:cs typeface="+mn-cs"/>
              </a:rPr>
              <a:t>In our time together today, we will</a:t>
            </a:r>
            <a:r>
              <a:rPr lang="en-GB" sz="1200" b="1" kern="1200" dirty="0">
                <a:solidFill>
                  <a:schemeClr val="tx1"/>
                </a:solidFill>
                <a:effectLst/>
                <a:latin typeface="+mn-lt"/>
                <a:ea typeface="+mn-ea"/>
                <a:cs typeface="+mn-cs"/>
              </a:rPr>
              <a:t> share some photos together, share a story, and then share our thinking.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But first, let’s welcome one another as we begin….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128AB-7EA3-884D-B84F-2D9B3C601A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10: ‘We will care for this precious gift.’</a:t>
            </a:r>
          </a:p>
          <a:p>
            <a:endParaRPr lang="en-GB" b="1" dirty="0"/>
          </a:p>
          <a:p>
            <a:r>
              <a:rPr lang="en-GB" b="0" dirty="0"/>
              <a:t>So, join with me if you would like to…..</a:t>
            </a:r>
          </a:p>
        </p:txBody>
      </p:sp>
      <p:sp>
        <p:nvSpPr>
          <p:cNvPr id="4" name="Slide Number Placeholder 3"/>
          <p:cNvSpPr>
            <a:spLocks noGrp="1"/>
          </p:cNvSpPr>
          <p:nvPr>
            <p:ph type="sldNum" sz="quarter" idx="5"/>
          </p:nvPr>
        </p:nvSpPr>
        <p:spPr/>
        <p:txBody>
          <a:bodyPr/>
          <a:lstStyle/>
          <a:p>
            <a:fld id="{BAD654D8-7056-4EB9-B288-E9B304EBD136}" type="slidenum">
              <a:rPr lang="en-GB" smtClean="0"/>
              <a:t>10</a:t>
            </a:fld>
            <a:endParaRPr lang="en-GB"/>
          </a:p>
        </p:txBody>
      </p:sp>
    </p:spTree>
    <p:extLst>
      <p:ext uri="{BB962C8B-B14F-4D97-AF65-F5344CB8AC3E}">
        <p14:creationId xmlns:p14="http://schemas.microsoft.com/office/powerpoint/2010/main" val="345539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11: </a:t>
            </a:r>
            <a:r>
              <a:rPr lang="en-GB" b="0" dirty="0"/>
              <a:t>Planet Earth is a place of wonder…..</a:t>
            </a:r>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11</a:t>
            </a:fld>
            <a:endParaRPr lang="en-GB"/>
          </a:p>
        </p:txBody>
      </p:sp>
    </p:spTree>
    <p:extLst>
      <p:ext uri="{BB962C8B-B14F-4D97-AF65-F5344CB8AC3E}">
        <p14:creationId xmlns:p14="http://schemas.microsoft.com/office/powerpoint/2010/main" val="3813787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CE4A-67B1-976A-43C5-76DA3D1BC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8B9EA-D1E5-68FD-6E87-5D08363B3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F731E-B4DC-91AA-BAA5-9A037683367B}"/>
              </a:ext>
            </a:extLst>
          </p:cNvPr>
          <p:cNvSpPr>
            <a:spLocks noGrp="1"/>
          </p:cNvSpPr>
          <p:nvPr>
            <p:ph type="body" idx="1"/>
          </p:nvPr>
        </p:nvSpPr>
        <p:spPr/>
        <p:txBody>
          <a:bodyPr/>
          <a:lstStyle/>
          <a:p>
            <a:r>
              <a:rPr lang="en-GB" b="1" dirty="0"/>
              <a:t>Slide 12: ‘We will care for this precious gift.’</a:t>
            </a:r>
          </a:p>
        </p:txBody>
      </p:sp>
      <p:sp>
        <p:nvSpPr>
          <p:cNvPr id="4" name="Slide Number Placeholder 3">
            <a:extLst>
              <a:ext uri="{FF2B5EF4-FFF2-40B4-BE49-F238E27FC236}">
                <a16:creationId xmlns:a16="http://schemas.microsoft.com/office/drawing/2014/main" id="{E2686292-B1ED-552E-FAC0-D66B1C030095}"/>
              </a:ext>
            </a:extLst>
          </p:cNvPr>
          <p:cNvSpPr>
            <a:spLocks noGrp="1"/>
          </p:cNvSpPr>
          <p:nvPr>
            <p:ph type="sldNum" sz="quarter" idx="5"/>
          </p:nvPr>
        </p:nvSpPr>
        <p:spPr/>
        <p:txBody>
          <a:bodyPr/>
          <a:lstStyle/>
          <a:p>
            <a:fld id="{BAD654D8-7056-4EB9-B288-E9B304EBD136}" type="slidenum">
              <a:rPr lang="en-GB" smtClean="0"/>
              <a:t>12</a:t>
            </a:fld>
            <a:endParaRPr lang="en-GB"/>
          </a:p>
        </p:txBody>
      </p:sp>
    </p:spTree>
    <p:extLst>
      <p:ext uri="{BB962C8B-B14F-4D97-AF65-F5344CB8AC3E}">
        <p14:creationId xmlns:p14="http://schemas.microsoft.com/office/powerpoint/2010/main" val="166409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13: </a:t>
            </a:r>
            <a:r>
              <a:rPr lang="en-GB" sz="1200" kern="1200" dirty="0">
                <a:solidFill>
                  <a:schemeClr val="tx1"/>
                </a:solidFill>
                <a:effectLst/>
                <a:latin typeface="+mn-lt"/>
                <a:ea typeface="+mn-ea"/>
                <a:cs typeface="+mn-cs"/>
              </a:rPr>
              <a:t>Planet Earth is a fragile and perfect balance of earth, sea and sky, and we need to keep it that way….</a:t>
            </a:r>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13</a:t>
            </a:fld>
            <a:endParaRPr lang="en-GB"/>
          </a:p>
        </p:txBody>
      </p:sp>
    </p:spTree>
    <p:extLst>
      <p:ext uri="{BB962C8B-B14F-4D97-AF65-F5344CB8AC3E}">
        <p14:creationId xmlns:p14="http://schemas.microsoft.com/office/powerpoint/2010/main" val="188840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6E29-FF08-CD97-928E-FD1CF3954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8153A-67F5-E3BC-FEB7-BD948CBFD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6F2AE-80DF-BC0C-BAAD-21D37FCF1C5F}"/>
              </a:ext>
            </a:extLst>
          </p:cNvPr>
          <p:cNvSpPr>
            <a:spLocks noGrp="1"/>
          </p:cNvSpPr>
          <p:nvPr>
            <p:ph type="body" idx="1"/>
          </p:nvPr>
        </p:nvSpPr>
        <p:spPr/>
        <p:txBody>
          <a:bodyPr/>
          <a:lstStyle/>
          <a:p>
            <a:r>
              <a:rPr lang="en-GB" b="1" dirty="0"/>
              <a:t>Slide 14: ‘We will care for this precious gift.’</a:t>
            </a:r>
          </a:p>
        </p:txBody>
      </p:sp>
      <p:sp>
        <p:nvSpPr>
          <p:cNvPr id="4" name="Slide Number Placeholder 3">
            <a:extLst>
              <a:ext uri="{FF2B5EF4-FFF2-40B4-BE49-F238E27FC236}">
                <a16:creationId xmlns:a16="http://schemas.microsoft.com/office/drawing/2014/main" id="{A2AB1240-1477-1FA2-0E35-B6E573D5A7FA}"/>
              </a:ext>
            </a:extLst>
          </p:cNvPr>
          <p:cNvSpPr>
            <a:spLocks noGrp="1"/>
          </p:cNvSpPr>
          <p:nvPr>
            <p:ph type="sldNum" sz="quarter" idx="5"/>
          </p:nvPr>
        </p:nvSpPr>
        <p:spPr/>
        <p:txBody>
          <a:bodyPr/>
          <a:lstStyle/>
          <a:p>
            <a:fld id="{BAD654D8-7056-4EB9-B288-E9B304EBD136}" type="slidenum">
              <a:rPr lang="en-GB" smtClean="0"/>
              <a:t>14</a:t>
            </a:fld>
            <a:endParaRPr lang="en-GB"/>
          </a:p>
        </p:txBody>
      </p:sp>
    </p:spTree>
    <p:extLst>
      <p:ext uri="{BB962C8B-B14F-4D97-AF65-F5344CB8AC3E}">
        <p14:creationId xmlns:p14="http://schemas.microsoft.com/office/powerpoint/2010/main" val="3267099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3187E-EAE9-A4D9-09CA-9CD4BBD84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EC40D-DD3D-0785-282B-044E10116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E133A-BE08-CCFC-2D17-3189E59CB5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15: </a:t>
            </a:r>
            <a:r>
              <a:rPr lang="en-GB" b="0" dirty="0"/>
              <a:t>Planet Earth is our shared home…..</a:t>
            </a:r>
            <a:endParaRPr lang="en-GB" b="1" dirty="0"/>
          </a:p>
          <a:p>
            <a:endParaRPr lang="en-GB" dirty="0"/>
          </a:p>
        </p:txBody>
      </p:sp>
      <p:sp>
        <p:nvSpPr>
          <p:cNvPr id="4" name="Slide Number Placeholder 3">
            <a:extLst>
              <a:ext uri="{FF2B5EF4-FFF2-40B4-BE49-F238E27FC236}">
                <a16:creationId xmlns:a16="http://schemas.microsoft.com/office/drawing/2014/main" id="{B6F86652-6DC5-A315-D056-9DCD4E0E9B48}"/>
              </a:ext>
            </a:extLst>
          </p:cNvPr>
          <p:cNvSpPr>
            <a:spLocks noGrp="1"/>
          </p:cNvSpPr>
          <p:nvPr>
            <p:ph type="sldNum" sz="quarter" idx="5"/>
          </p:nvPr>
        </p:nvSpPr>
        <p:spPr/>
        <p:txBody>
          <a:bodyPr/>
          <a:lstStyle/>
          <a:p>
            <a:fld id="{BAD654D8-7056-4EB9-B288-E9B304EBD136}" type="slidenum">
              <a:rPr lang="en-GB" smtClean="0"/>
              <a:t>15</a:t>
            </a:fld>
            <a:endParaRPr lang="en-GB"/>
          </a:p>
        </p:txBody>
      </p:sp>
    </p:spTree>
    <p:extLst>
      <p:ext uri="{BB962C8B-B14F-4D97-AF65-F5344CB8AC3E}">
        <p14:creationId xmlns:p14="http://schemas.microsoft.com/office/powerpoint/2010/main" val="103744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552C3-958B-297F-ECE8-DB9740152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16619-E05D-96AD-7C36-812B4A46C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AAA6D-F304-5CCD-8FFA-A9526A3D49DC}"/>
              </a:ext>
            </a:extLst>
          </p:cNvPr>
          <p:cNvSpPr>
            <a:spLocks noGrp="1"/>
          </p:cNvSpPr>
          <p:nvPr>
            <p:ph type="body" idx="1"/>
          </p:nvPr>
        </p:nvSpPr>
        <p:spPr/>
        <p:txBody>
          <a:bodyPr/>
          <a:lstStyle/>
          <a:p>
            <a:r>
              <a:rPr lang="en-GB" b="1" dirty="0"/>
              <a:t>Slide 16: ‘We will care for this precious gift.’</a:t>
            </a:r>
          </a:p>
          <a:p>
            <a:endParaRPr lang="en-GB" b="1" dirty="0"/>
          </a:p>
        </p:txBody>
      </p:sp>
      <p:sp>
        <p:nvSpPr>
          <p:cNvPr id="4" name="Slide Number Placeholder 3">
            <a:extLst>
              <a:ext uri="{FF2B5EF4-FFF2-40B4-BE49-F238E27FC236}">
                <a16:creationId xmlns:a16="http://schemas.microsoft.com/office/drawing/2014/main" id="{3C1B0460-E2F2-436E-2B44-4D4CF4B27807}"/>
              </a:ext>
            </a:extLst>
          </p:cNvPr>
          <p:cNvSpPr>
            <a:spLocks noGrp="1"/>
          </p:cNvSpPr>
          <p:nvPr>
            <p:ph type="sldNum" sz="quarter" idx="5"/>
          </p:nvPr>
        </p:nvSpPr>
        <p:spPr/>
        <p:txBody>
          <a:bodyPr/>
          <a:lstStyle/>
          <a:p>
            <a:fld id="{BAD654D8-7056-4EB9-B288-E9B304EBD136}" type="slidenum">
              <a:rPr lang="en-GB" smtClean="0"/>
              <a:t>16</a:t>
            </a:fld>
            <a:endParaRPr lang="en-GB"/>
          </a:p>
        </p:txBody>
      </p:sp>
    </p:spTree>
    <p:extLst>
      <p:ext uri="{BB962C8B-B14F-4D97-AF65-F5344CB8AC3E}">
        <p14:creationId xmlns:p14="http://schemas.microsoft.com/office/powerpoint/2010/main" val="411623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17: </a:t>
            </a:r>
            <a:r>
              <a:rPr lang="en-GB" b="0" dirty="0"/>
              <a:t>Even when it’s difficult…..</a:t>
            </a:r>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17</a:t>
            </a:fld>
            <a:endParaRPr lang="en-GB"/>
          </a:p>
        </p:txBody>
      </p:sp>
    </p:spTree>
    <p:extLst>
      <p:ext uri="{BB962C8B-B14F-4D97-AF65-F5344CB8AC3E}">
        <p14:creationId xmlns:p14="http://schemas.microsoft.com/office/powerpoint/2010/main" val="3300053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42D40-3DC4-3771-3B22-9FB0354FC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206BD-4DD4-1A55-E7F3-D91094509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8C693-FA54-7C55-0AF2-658D76669526}"/>
              </a:ext>
            </a:extLst>
          </p:cNvPr>
          <p:cNvSpPr>
            <a:spLocks noGrp="1"/>
          </p:cNvSpPr>
          <p:nvPr>
            <p:ph type="body" idx="1"/>
          </p:nvPr>
        </p:nvSpPr>
        <p:spPr/>
        <p:txBody>
          <a:bodyPr/>
          <a:lstStyle/>
          <a:p>
            <a:r>
              <a:rPr lang="en-GB" b="1" dirty="0"/>
              <a:t>Slide 18: ‘We will care for this precious gift.’</a:t>
            </a:r>
          </a:p>
          <a:p>
            <a:endParaRPr lang="en-GB" b="1" dirty="0"/>
          </a:p>
        </p:txBody>
      </p:sp>
      <p:sp>
        <p:nvSpPr>
          <p:cNvPr id="4" name="Slide Number Placeholder 3">
            <a:extLst>
              <a:ext uri="{FF2B5EF4-FFF2-40B4-BE49-F238E27FC236}">
                <a16:creationId xmlns:a16="http://schemas.microsoft.com/office/drawing/2014/main" id="{D72F1B84-46EF-0A15-48B8-6F4C57CC5A13}"/>
              </a:ext>
            </a:extLst>
          </p:cNvPr>
          <p:cNvSpPr>
            <a:spLocks noGrp="1"/>
          </p:cNvSpPr>
          <p:nvPr>
            <p:ph type="sldNum" sz="quarter" idx="5"/>
          </p:nvPr>
        </p:nvSpPr>
        <p:spPr/>
        <p:txBody>
          <a:bodyPr/>
          <a:lstStyle/>
          <a:p>
            <a:fld id="{BAD654D8-7056-4EB9-B288-E9B304EBD136}" type="slidenum">
              <a:rPr lang="en-GB" smtClean="0"/>
              <a:t>18</a:t>
            </a:fld>
            <a:endParaRPr lang="en-GB"/>
          </a:p>
        </p:txBody>
      </p:sp>
    </p:spTree>
    <p:extLst>
      <p:ext uri="{BB962C8B-B14F-4D97-AF65-F5344CB8AC3E}">
        <p14:creationId xmlns:p14="http://schemas.microsoft.com/office/powerpoint/2010/main" val="1861788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29FE2FB-14AD-6A27-8D06-F56D4FD7D0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963" name="Notes Placeholder 2">
            <a:extLst>
              <a:ext uri="{FF2B5EF4-FFF2-40B4-BE49-F238E27FC236}">
                <a16:creationId xmlns:a16="http://schemas.microsoft.com/office/drawing/2014/main" id="{5FAA5BCF-0930-2E8A-9C16-520F6D3302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Calibri" panose="020F0502020204030204" pitchFamily="34" charset="0"/>
              <a:cs typeface="Times New Roman" panose="02020603050405020304" pitchFamily="18" charset="0"/>
            </a:endParaRPr>
          </a:p>
        </p:txBody>
      </p:sp>
      <p:sp>
        <p:nvSpPr>
          <p:cNvPr id="40964" name="Slide Number Placeholder 3">
            <a:extLst>
              <a:ext uri="{FF2B5EF4-FFF2-40B4-BE49-F238E27FC236}">
                <a16:creationId xmlns:a16="http://schemas.microsoft.com/office/drawing/2014/main" id="{5ADF1079-076A-E287-D872-52D49453C5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D13A1E96-90BD-4518-AC5A-9350FC46E7D8}" type="slidenum">
              <a:rPr lang="en-US" altLang="en-US" sz="1200" smtClean="0">
                <a:solidFill>
                  <a:srgbClr val="000000"/>
                </a:solidFill>
                <a:latin typeface="Arial" panose="020B0604020202020204" pitchFamily="34" charset="0"/>
                <a:cs typeface="Arial" panose="020B0604020202020204" pitchFamily="34" charset="0"/>
              </a:rPr>
              <a:pPr/>
              <a:t>19</a:t>
            </a:fld>
            <a:endParaRPr lang="en-US" altLang="en-US" sz="12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 and our wonder-</a:t>
            </a:r>
            <a:r>
              <a:rPr lang="en-GB" sz="1200" b="1" kern="1200" dirty="0" err="1">
                <a:solidFill>
                  <a:schemeClr val="tx1"/>
                </a:solidFill>
                <a:effectLst/>
                <a:latin typeface="+mn-lt"/>
                <a:ea typeface="+mn-ea"/>
                <a:cs typeface="+mn-cs"/>
              </a:rPr>
              <a:t>ful</a:t>
            </a:r>
            <a:r>
              <a:rPr lang="en-GB" sz="1200" b="1" kern="1200" dirty="0">
                <a:solidFill>
                  <a:schemeClr val="tx1"/>
                </a:solidFill>
                <a:effectLst/>
                <a:latin typeface="+mn-lt"/>
                <a:ea typeface="+mn-ea"/>
                <a:cs typeface="+mn-cs"/>
              </a:rPr>
              <a:t> world.</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05EB9-C087-4CF7-A15F-30CC282395F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788CDD2-7BFB-CB37-BE45-71965706AE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011" name="Notes Placeholder 2">
            <a:extLst>
              <a:ext uri="{FF2B5EF4-FFF2-40B4-BE49-F238E27FC236}">
                <a16:creationId xmlns:a16="http://schemas.microsoft.com/office/drawing/2014/main" id="{10FA7A6C-5035-92B5-9CAF-6F678F3D2F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Sending: Slide 20</a:t>
            </a:r>
            <a:endParaRPr lang="en-GB" altLang="en-US" sz="1800" dirty="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Leader:</a:t>
            </a:r>
            <a:r>
              <a:rPr lang="en-GB" altLang="en-US" sz="1800" dirty="0">
                <a:latin typeface="Avenir Next LT Pro" panose="020B0504020202020204" pitchFamily="34" charset="0"/>
                <a:ea typeface="MS Mincho" panose="02020609040205080304" pitchFamily="49" charset="-128"/>
                <a:cs typeface="Times New Roman" panose="02020603050405020304" pitchFamily="18" charset="0"/>
              </a:rPr>
              <a:t> As we leave this place and time and go into the day ahead…</a:t>
            </a:r>
            <a:endParaRPr lang="en-GB" altLang="en-US" sz="1800" dirty="0">
              <a:latin typeface="Cambria" panose="02040503050406030204" pitchFamily="18" charset="0"/>
              <a:ea typeface="MS Mincho" panose="02020609040205080304" pitchFamily="49" charset="-128"/>
              <a:cs typeface="Times New Roman" panose="02020603050405020304" pitchFamily="18" charset="0"/>
            </a:endParaRPr>
          </a:p>
          <a:p>
            <a:pPr eaLnBrk="1" hangingPunct="1">
              <a:spcBef>
                <a:spcPct val="0"/>
              </a:spcBef>
            </a:pP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All:</a:t>
            </a:r>
            <a:r>
              <a:rPr lang="en-GB" altLang="en-US" sz="1800" dirty="0">
                <a:latin typeface="Avenir Next LT Pro" panose="020B0504020202020204" pitchFamily="34" charset="0"/>
                <a:ea typeface="MS Mincho" panose="02020609040205080304" pitchFamily="49" charset="-128"/>
                <a:cs typeface="Times New Roman" panose="02020603050405020304" pitchFamily="18" charset="0"/>
              </a:rPr>
              <a:t> </a:t>
            </a:r>
            <a:r>
              <a:rPr lang="en-GB" altLang="en-US" sz="1800" b="1" dirty="0">
                <a:latin typeface="Avenir Next LT Pro" panose="020B0504020202020204" pitchFamily="34" charset="0"/>
                <a:ea typeface="MS Mincho" panose="02020609040205080304" pitchFamily="49" charset="-128"/>
                <a:cs typeface="Times New Roman" panose="02020603050405020304" pitchFamily="18" charset="0"/>
              </a:rPr>
              <a:t>May we care for this precious gift!</a:t>
            </a:r>
            <a:endParaRPr lang="en-GB" altLang="en-US" dirty="0">
              <a:ea typeface="MS Mincho" panose="02020609040205080304" pitchFamily="49" charset="-128"/>
              <a:cs typeface="Times New Roman" panose="02020603050405020304" pitchFamily="18" charset="0"/>
            </a:endParaRPr>
          </a:p>
        </p:txBody>
      </p:sp>
      <p:sp>
        <p:nvSpPr>
          <p:cNvPr id="43012" name="Slide Number Placeholder 3">
            <a:extLst>
              <a:ext uri="{FF2B5EF4-FFF2-40B4-BE49-F238E27FC236}">
                <a16:creationId xmlns:a16="http://schemas.microsoft.com/office/drawing/2014/main" id="{13E077D9-237A-FD3D-E560-E00AD4A210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0" hangingPunct="0"/>
            <a:fld id="{7AB7EE4E-6EC4-4D80-8B54-107ED6B9CA02}" type="slidenum">
              <a:rPr lang="en-US" altLang="en-US" sz="1200" smtClean="0">
                <a:solidFill>
                  <a:srgbClr val="000000"/>
                </a:solidFill>
                <a:latin typeface="Arial" panose="020B0604020202020204" pitchFamily="34" charset="0"/>
                <a:cs typeface="Arial" panose="020B0604020202020204" pitchFamily="34" charset="0"/>
              </a:rPr>
              <a:pPr eaLnBrk="0" hangingPunct="0"/>
              <a:t>20</a:t>
            </a:fld>
            <a:endParaRPr lang="en-US" altLang="en-US" sz="12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21: Reflective areas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 will need a large map or globe and some plasters (NB check you can peel them off easily!]</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Think: </a:t>
            </a:r>
            <a:r>
              <a:rPr lang="en-US" sz="1200" kern="1200" dirty="0">
                <a:solidFill>
                  <a:schemeClr val="tx1"/>
                </a:solidFill>
                <a:effectLst/>
                <a:latin typeface="+mn-lt"/>
                <a:ea typeface="+mn-ea"/>
                <a:cs typeface="+mn-cs"/>
              </a:rPr>
              <a:t>Think about the things that you love about our beautiful Planet Earth.</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 </a:t>
            </a:r>
            <a:r>
              <a:rPr lang="en-GB" sz="1200" kern="1200" dirty="0">
                <a:solidFill>
                  <a:schemeClr val="tx1"/>
                </a:solidFill>
                <a:effectLst/>
                <a:latin typeface="+mn-lt"/>
                <a:ea typeface="+mn-ea"/>
                <a:cs typeface="+mn-cs"/>
              </a:rPr>
              <a:t>Talk about how we can be more careful and responsible in the way that we live. What promises should we make?</a:t>
            </a: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Write your idea on a plaster and stick it onto the world map to show your promise. You might also want to pray for God’s help.</a:t>
            </a:r>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21</a:t>
            </a:fld>
            <a:endParaRPr lang="en-GB"/>
          </a:p>
        </p:txBody>
      </p:sp>
    </p:spTree>
    <p:extLst>
      <p:ext uri="{BB962C8B-B14F-4D97-AF65-F5344CB8AC3E}">
        <p14:creationId xmlns:p14="http://schemas.microsoft.com/office/powerpoint/2010/main" val="2952438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40F77-AE44-0DC3-5609-ED80327C5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4BA7B-EF52-9798-1063-408C27DAA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D1C08-D1F8-868F-05B0-03E1984B35DC}"/>
              </a:ext>
            </a:extLst>
          </p:cNvPr>
          <p:cNvSpPr>
            <a:spLocks noGrp="1"/>
          </p:cNvSpPr>
          <p:nvPr>
            <p:ph type="body" idx="1"/>
          </p:nvPr>
        </p:nvSpPr>
        <p:spPr/>
        <p:txBody>
          <a:bodyPr/>
          <a:lstStyle/>
          <a:p>
            <a:r>
              <a:rPr lang="en-GB" b="1" dirty="0"/>
              <a:t>The Fragile Gift…</a:t>
            </a:r>
            <a:r>
              <a:rPr lang="en-GB" b="0" dirty="0"/>
              <a:t>a reflective, interactive story…. </a:t>
            </a:r>
          </a:p>
          <a:p>
            <a:r>
              <a:rPr lang="en-GB" b="0" i="1" dirty="0"/>
              <a:t>Use these slides if you want to tell the story yourself, with still images of any of the video elements.</a:t>
            </a:r>
          </a:p>
        </p:txBody>
      </p:sp>
      <p:sp>
        <p:nvSpPr>
          <p:cNvPr id="4" name="Slide Number Placeholder 3">
            <a:extLst>
              <a:ext uri="{FF2B5EF4-FFF2-40B4-BE49-F238E27FC236}">
                <a16:creationId xmlns:a16="http://schemas.microsoft.com/office/drawing/2014/main" id="{67CF02E8-9371-44D0-EA78-E6B054604F55}"/>
              </a:ext>
            </a:extLst>
          </p:cNvPr>
          <p:cNvSpPr>
            <a:spLocks noGrp="1"/>
          </p:cNvSpPr>
          <p:nvPr>
            <p:ph type="sldNum" sz="quarter" idx="5"/>
          </p:nvPr>
        </p:nvSpPr>
        <p:spPr/>
        <p:txBody>
          <a:bodyPr/>
          <a:lstStyle/>
          <a:p>
            <a:fld id="{BAD654D8-7056-4EB9-B288-E9B304EBD136}" type="slidenum">
              <a:rPr lang="en-GB" smtClean="0"/>
              <a:t>22</a:t>
            </a:fld>
            <a:endParaRPr lang="en-GB"/>
          </a:p>
        </p:txBody>
      </p:sp>
    </p:spTree>
    <p:extLst>
      <p:ext uri="{BB962C8B-B14F-4D97-AF65-F5344CB8AC3E}">
        <p14:creationId xmlns:p14="http://schemas.microsoft.com/office/powerpoint/2010/main" val="3520711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Blue Planet is a precious gift….</a:t>
            </a:r>
            <a:endParaRPr lang="en-GB" b="1" dirty="0"/>
          </a:p>
        </p:txBody>
      </p:sp>
      <p:sp>
        <p:nvSpPr>
          <p:cNvPr id="4" name="Slide Number Placeholder 3"/>
          <p:cNvSpPr>
            <a:spLocks noGrp="1"/>
          </p:cNvSpPr>
          <p:nvPr>
            <p:ph type="sldNum" sz="quarter" idx="5"/>
          </p:nvPr>
        </p:nvSpPr>
        <p:spPr/>
        <p:txBody>
          <a:bodyPr/>
          <a:lstStyle/>
          <a:p>
            <a:fld id="{A26307D5-63CE-462C-B51E-81358AD4C3B4}" type="slidenum">
              <a:rPr lang="en-GB" smtClean="0"/>
              <a:t>23</a:t>
            </a:fld>
            <a:endParaRPr lang="en-GB"/>
          </a:p>
        </p:txBody>
      </p:sp>
    </p:spTree>
    <p:extLst>
      <p:ext uri="{BB962C8B-B14F-4D97-AF65-F5344CB8AC3E}">
        <p14:creationId xmlns:p14="http://schemas.microsoft.com/office/powerpoint/2010/main" val="163114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…..full of beautiful things for us to enjoy, a place for us to live and love and play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many different beliefs about how it all started…</a:t>
            </a:r>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24</a:t>
            </a:fld>
            <a:endParaRPr lang="en-GB"/>
          </a:p>
        </p:txBody>
      </p:sp>
    </p:spTree>
    <p:extLst>
      <p:ext uri="{BB962C8B-B14F-4D97-AF65-F5344CB8AC3E}">
        <p14:creationId xmlns:p14="http://schemas.microsoft.com/office/powerpoint/2010/main" val="560027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say </a:t>
            </a:r>
            <a:r>
              <a:rPr lang="en-GB" sz="1200" b="1" kern="1200" dirty="0">
                <a:solidFill>
                  <a:schemeClr val="tx1"/>
                </a:solidFill>
                <a:effectLst/>
                <a:latin typeface="+mn-lt"/>
                <a:ea typeface="+mn-ea"/>
                <a:cs typeface="+mn-cs"/>
              </a:rPr>
              <a:t>with a Bang</a:t>
            </a:r>
            <a:r>
              <a:rPr lang="en-GB" sz="1200" kern="1200" dirty="0">
                <a:solidFill>
                  <a:schemeClr val="tx1"/>
                </a:solidFill>
                <a:effectLst/>
                <a:latin typeface="+mn-lt"/>
                <a:ea typeface="+mn-ea"/>
                <a:cs typeface="+mn-cs"/>
              </a:rPr>
              <a:t>, others that </a:t>
            </a:r>
            <a:r>
              <a:rPr lang="en-GB" sz="1200" b="1" kern="1200" dirty="0">
                <a:solidFill>
                  <a:schemeClr val="tx1"/>
                </a:solidFill>
                <a:effectLst/>
                <a:latin typeface="+mn-lt"/>
                <a:ea typeface="+mn-ea"/>
                <a:cs typeface="+mn-cs"/>
              </a:rPr>
              <a:t>‘God made….’</a:t>
            </a:r>
            <a:r>
              <a:rPr lang="en-GB" sz="1200" kern="1200" dirty="0">
                <a:solidFill>
                  <a:schemeClr val="tx1"/>
                </a:solidFill>
                <a:effectLst/>
                <a:latin typeface="+mn-lt"/>
                <a:ea typeface="+mn-ea"/>
                <a:cs typeface="+mn-cs"/>
              </a:rPr>
              <a:t>, but there is no doubt that our planet is a </a:t>
            </a:r>
            <a:r>
              <a:rPr lang="en-GB" sz="1200" b="1" kern="1200" dirty="0">
                <a:solidFill>
                  <a:schemeClr val="tx1"/>
                </a:solidFill>
                <a:effectLst/>
                <a:latin typeface="+mn-lt"/>
                <a:ea typeface="+mn-ea"/>
                <a:cs typeface="+mn-cs"/>
              </a:rPr>
              <a:t>precious place</a:t>
            </a:r>
            <a:r>
              <a:rPr lang="en-GB" sz="1200" kern="1200" dirty="0">
                <a:solidFill>
                  <a:schemeClr val="tx1"/>
                </a:solidFill>
                <a:effectLst/>
                <a:latin typeface="+mn-lt"/>
                <a:ea typeface="+mn-ea"/>
                <a:cs typeface="+mn-cs"/>
              </a:rPr>
              <a:t>……. a perfect balance of earth and ice and sea and sky….</a:t>
            </a:r>
          </a:p>
          <a:p>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25</a:t>
            </a:fld>
            <a:endParaRPr lang="en-GB"/>
          </a:p>
        </p:txBody>
      </p:sp>
    </p:spTree>
    <p:extLst>
      <p:ext uri="{BB962C8B-B14F-4D97-AF65-F5344CB8AC3E}">
        <p14:creationId xmlns:p14="http://schemas.microsoft.com/office/powerpoint/2010/main" val="2657512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Planet Earth is our fragile, beautiful, shared home, a place where we belong, together. We share this space with millions of different creatures and plants….I wonder which are your favourite?.... </a:t>
            </a:r>
            <a:r>
              <a:rPr lang="en-GB" sz="1200" i="1" kern="1200" dirty="0">
                <a:solidFill>
                  <a:schemeClr val="tx1"/>
                </a:solidFill>
                <a:effectLst/>
                <a:latin typeface="+mn-lt"/>
                <a:ea typeface="+mn-ea"/>
                <a:cs typeface="+mn-cs"/>
              </a:rPr>
              <a:t>[</a:t>
            </a:r>
            <a:r>
              <a:rPr lang="en-GB" sz="1200" b="0" i="1" kern="1200" dirty="0">
                <a:solidFill>
                  <a:schemeClr val="tx1"/>
                </a:solidFill>
                <a:effectLst/>
                <a:latin typeface="+mn-lt"/>
                <a:ea typeface="+mn-ea"/>
                <a:cs typeface="+mn-cs"/>
              </a:rPr>
              <a:t>PAUSE </a:t>
            </a:r>
            <a:r>
              <a:rPr lang="en-GB" sz="1200" i="1" kern="1200" dirty="0">
                <a:solidFill>
                  <a:schemeClr val="tx1"/>
                </a:solidFill>
                <a:effectLst/>
                <a:latin typeface="+mn-lt"/>
                <a:ea typeface="+mn-ea"/>
                <a:cs typeface="+mn-cs"/>
              </a:rPr>
              <a:t>to find out]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26</a:t>
            </a:fld>
            <a:endParaRPr lang="en-GB"/>
          </a:p>
        </p:txBody>
      </p:sp>
    </p:spTree>
    <p:extLst>
      <p:ext uri="{BB962C8B-B14F-4D97-AF65-F5344CB8AC3E}">
        <p14:creationId xmlns:p14="http://schemas.microsoft.com/office/powerpoint/2010/main" val="2789255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our beautiful planet also holds many treasures, some buried deep beneath its surface….others growing from the earth, treasures that we all depend on..…things that have made some people rich beyond compare….….and </a:t>
            </a:r>
            <a:r>
              <a:rPr lang="en-GB" sz="1200" kern="1200">
                <a:solidFill>
                  <a:schemeClr val="tx1"/>
                </a:solidFill>
                <a:effectLst/>
                <a:latin typeface="+mn-lt"/>
                <a:ea typeface="+mn-ea"/>
                <a:cs typeface="+mn-cs"/>
              </a:rPr>
              <a:t>that others have </a:t>
            </a:r>
            <a:r>
              <a:rPr lang="en-GB" sz="1200" kern="1200" dirty="0">
                <a:solidFill>
                  <a:schemeClr val="tx1"/>
                </a:solidFill>
                <a:effectLst/>
                <a:latin typeface="+mn-lt"/>
                <a:ea typeface="+mn-ea"/>
                <a:cs typeface="+mn-cs"/>
              </a:rPr>
              <a:t>wasted.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Imagine if we had to choose between these treasures and the survival of all the wonderful creatures we have just named?....</a:t>
            </a:r>
            <a:r>
              <a:rPr lang="en-GB" sz="1200" b="1" kern="1200" dirty="0">
                <a:solidFill>
                  <a:schemeClr val="tx1"/>
                </a:solidFill>
                <a:effectLst/>
                <a:latin typeface="+mn-lt"/>
                <a:ea typeface="+mn-ea"/>
                <a:cs typeface="+mn-cs"/>
              </a:rPr>
              <a:t>What would you decide?....</a:t>
            </a:r>
            <a:r>
              <a:rPr lang="en-GB" sz="1200" i="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PAUSE</a:t>
            </a:r>
            <a:r>
              <a:rPr lang="en-GB" sz="1200" i="1" kern="1200" dirty="0">
                <a:solidFill>
                  <a:schemeClr val="tx1"/>
                </a:solidFill>
                <a:effectLst/>
                <a:latin typeface="+mn-lt"/>
                <a:ea typeface="+mn-ea"/>
                <a:cs typeface="+mn-cs"/>
              </a:rPr>
              <a:t> to find out]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27</a:t>
            </a:fld>
            <a:endParaRPr lang="en-GB"/>
          </a:p>
        </p:txBody>
      </p:sp>
    </p:spTree>
    <p:extLst>
      <p:ext uri="{BB962C8B-B14F-4D97-AF65-F5344CB8AC3E}">
        <p14:creationId xmlns:p14="http://schemas.microsoft.com/office/powerpoint/2010/main" val="836673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It’s true that we haven’t always cared for our precious Planet Earth as we should – and now our planet is showing us the damage that we have caused….</a:t>
            </a:r>
          </a:p>
          <a:p>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28</a:t>
            </a:fld>
            <a:endParaRPr lang="en-GB"/>
          </a:p>
        </p:txBody>
      </p:sp>
    </p:spTree>
    <p:extLst>
      <p:ext uri="{BB962C8B-B14F-4D97-AF65-F5344CB8AC3E}">
        <p14:creationId xmlns:p14="http://schemas.microsoft.com/office/powerpoint/2010/main" val="2410613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all is not yet lost…. People like this great man, who </a:t>
            </a:r>
            <a:r>
              <a:rPr lang="en-GB" sz="1200" b="1" kern="1200" dirty="0">
                <a:solidFill>
                  <a:schemeClr val="tx1"/>
                </a:solidFill>
                <a:effectLst/>
                <a:latin typeface="+mn-lt"/>
                <a:ea typeface="+mn-ea"/>
                <a:cs typeface="+mn-cs"/>
              </a:rPr>
              <a:t>turned 100 </a:t>
            </a:r>
            <a:r>
              <a:rPr lang="en-GB" sz="1200" kern="1200" dirty="0">
                <a:solidFill>
                  <a:schemeClr val="tx1"/>
                </a:solidFill>
                <a:effectLst/>
                <a:latin typeface="+mn-lt"/>
                <a:ea typeface="+mn-ea"/>
                <a:cs typeface="+mn-cs"/>
              </a:rPr>
              <a:t>this year, have shown us the many extraordinary wonders of our natural world – and reminded us that we should </a:t>
            </a:r>
            <a:r>
              <a:rPr lang="en-GB" sz="1200" b="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Cherish the natural world, because [we]’re a part of it and [we] depend on it.” </a:t>
            </a:r>
            <a:r>
              <a:rPr lang="en-GB" sz="1200" kern="1200" dirty="0">
                <a:solidFill>
                  <a:schemeClr val="tx1"/>
                </a:solidFill>
                <a:effectLst/>
                <a:latin typeface="+mn-lt"/>
                <a:ea typeface="+mn-ea"/>
                <a:cs typeface="+mn-cs"/>
              </a:rPr>
              <a:t>And every human being has a part to play in its present and its future…..we can </a:t>
            </a:r>
            <a:r>
              <a:rPr lang="en-GB" sz="1200" i="1" u="sng"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still make a difference….there </a:t>
            </a:r>
            <a:r>
              <a:rPr lang="en-GB" sz="1200" i="1" u="sng" kern="1200" dirty="0">
                <a:solidFill>
                  <a:schemeClr val="tx1"/>
                </a:solidFill>
                <a:effectLst/>
                <a:latin typeface="+mn-lt"/>
                <a:ea typeface="+mn-ea"/>
                <a:cs typeface="+mn-cs"/>
              </a:rPr>
              <a:t>is</a:t>
            </a:r>
            <a:r>
              <a:rPr lang="en-GB" sz="1200" kern="1200" dirty="0">
                <a:solidFill>
                  <a:schemeClr val="tx1"/>
                </a:solidFill>
                <a:effectLst/>
                <a:latin typeface="+mn-lt"/>
                <a:ea typeface="+mn-ea"/>
                <a:cs typeface="+mn-cs"/>
              </a:rPr>
              <a:t> still time!</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29</a:t>
            </a:fld>
            <a:endParaRPr lang="en-GB"/>
          </a:p>
        </p:txBody>
      </p:sp>
    </p:spTree>
    <p:extLst>
      <p:ext uri="{BB962C8B-B14F-4D97-AF65-F5344CB8AC3E}">
        <p14:creationId xmlns:p14="http://schemas.microsoft.com/office/powerpoint/2010/main" val="1556153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3: </a:t>
            </a:r>
            <a:r>
              <a:rPr lang="en-GB" sz="1200" b="0" kern="1200" dirty="0">
                <a:solidFill>
                  <a:schemeClr val="tx1"/>
                </a:solidFill>
                <a:effectLst/>
                <a:latin typeface="+mn-lt"/>
                <a:ea typeface="+mn-ea"/>
                <a:cs typeface="+mn-cs"/>
              </a:rPr>
              <a:t>You may remember that this term, we are exploring stories that help us to grow, and today’s story is brand new and written just for this series!</a:t>
            </a:r>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3</a:t>
            </a:fld>
            <a:endParaRPr lang="en-US"/>
          </a:p>
        </p:txBody>
      </p:sp>
    </p:spTree>
    <p:extLst>
      <p:ext uri="{BB962C8B-B14F-4D97-AF65-F5344CB8AC3E}">
        <p14:creationId xmlns:p14="http://schemas.microsoft.com/office/powerpoint/2010/main" val="4043232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let’s treat Planet Earth, our shared home, like the treasure that it is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fragile and precious gift that we must</a:t>
            </a:r>
            <a:r>
              <a:rPr lang="en-GB" sz="1200" b="1" kern="1200" dirty="0">
                <a:solidFill>
                  <a:schemeClr val="tx1"/>
                </a:solidFill>
                <a:effectLst/>
                <a:latin typeface="+mn-lt"/>
                <a:ea typeface="+mn-ea"/>
                <a:cs typeface="+mn-cs"/>
              </a:rPr>
              <a:t> love </a:t>
            </a:r>
            <a:r>
              <a:rPr lang="en-GB" sz="1200" kern="1200" dirty="0">
                <a:solidFill>
                  <a:schemeClr val="tx1"/>
                </a:solidFill>
                <a:effectLst/>
                <a:latin typeface="+mn-lt"/>
                <a:ea typeface="+mn-ea"/>
                <a:cs typeface="+mn-cs"/>
              </a:rPr>
              <a:t>and look after.....for ourselves and for every living thing.</a:t>
            </a:r>
          </a:p>
          <a:p>
            <a:endParaRPr lang="en-GB" dirty="0"/>
          </a:p>
        </p:txBody>
      </p:sp>
      <p:sp>
        <p:nvSpPr>
          <p:cNvPr id="4" name="Slide Number Placeholder 3"/>
          <p:cNvSpPr>
            <a:spLocks noGrp="1"/>
          </p:cNvSpPr>
          <p:nvPr>
            <p:ph type="sldNum" sz="quarter" idx="5"/>
          </p:nvPr>
        </p:nvSpPr>
        <p:spPr/>
        <p:txBody>
          <a:bodyPr/>
          <a:lstStyle/>
          <a:p>
            <a:fld id="{A26307D5-63CE-462C-B51E-81358AD4C3B4}" type="slidenum">
              <a:rPr lang="en-GB" smtClean="0"/>
              <a:t>30</a:t>
            </a:fld>
            <a:endParaRPr lang="en-GB"/>
          </a:p>
        </p:txBody>
      </p:sp>
    </p:spTree>
    <p:extLst>
      <p:ext uri="{BB962C8B-B14F-4D97-AF65-F5344CB8AC3E}">
        <p14:creationId xmlns:p14="http://schemas.microsoft.com/office/powerpoint/2010/main" val="30234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4: </a:t>
            </a:r>
            <a:r>
              <a:rPr lang="en-GB" b="0" dirty="0"/>
              <a:t>Last week, we heard about Tiddalik the giant bull-frog and how he greedily stole all the water in the billabong, and our theme for today links with this…..but first, we’re going to look back at a couple of ground-breaking events in very recent history.</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4</a:t>
            </a:fld>
            <a:endParaRPr lang="en-GB"/>
          </a:p>
        </p:txBody>
      </p:sp>
    </p:spTree>
    <p:extLst>
      <p:ext uri="{BB962C8B-B14F-4D97-AF65-F5344CB8AC3E}">
        <p14:creationId xmlns:p14="http://schemas.microsoft.com/office/powerpoint/2010/main" val="97871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NASA image of Planet Earth</a:t>
            </a:r>
          </a:p>
          <a:p>
            <a:r>
              <a:rPr lang="en-GB" b="0" dirty="0"/>
              <a:t>This is an image of our beautiful shared home, Planet Earth. It was taken by a tiny spacecraft that was sent to orbit (circle) the Moon and take photos of parts of the Moon that had never been seen before! You might remember the images we saw 3 weeks ago, which were taken from the same spacecraft in April this year.</a:t>
            </a:r>
          </a:p>
          <a:p>
            <a:r>
              <a:rPr lang="en-GB" b="0" dirty="0"/>
              <a:t>The 9-day mission was called Artemis II (2) and took 4 astronauts further away from Earth that had ever been possible before. Although they were there to photograph the Moon, they were also able to capture some images of our beautiful planet…..You can see here on this image both sets of </a:t>
            </a:r>
            <a:r>
              <a:rPr lang="en-GB" b="1" dirty="0"/>
              <a:t>aurora</a:t>
            </a:r>
            <a:r>
              <a:rPr lang="en-GB" b="0" dirty="0"/>
              <a:t> – the Northern Lights and Southern Lights – </a:t>
            </a:r>
            <a:r>
              <a:rPr lang="en-GB" b="1" dirty="0"/>
              <a:t>nature’s light shows </a:t>
            </a:r>
            <a:r>
              <a:rPr lang="en-GB" b="0" dirty="0"/>
              <a:t>which are best seen in the very north or the very south.</a:t>
            </a:r>
          </a:p>
        </p:txBody>
      </p:sp>
      <p:sp>
        <p:nvSpPr>
          <p:cNvPr id="4" name="Slide Number Placeholder 3"/>
          <p:cNvSpPr>
            <a:spLocks noGrp="1"/>
          </p:cNvSpPr>
          <p:nvPr>
            <p:ph type="sldNum" sz="quarter" idx="5"/>
          </p:nvPr>
        </p:nvSpPr>
        <p:spPr/>
        <p:txBody>
          <a:bodyPr/>
          <a:lstStyle/>
          <a:p>
            <a:fld id="{BAD654D8-7056-4EB9-B288-E9B304EBD136}" type="slidenum">
              <a:rPr lang="en-GB" smtClean="0"/>
              <a:t>5</a:t>
            </a:fld>
            <a:endParaRPr lang="en-GB"/>
          </a:p>
        </p:txBody>
      </p:sp>
    </p:spTree>
    <p:extLst>
      <p:ext uri="{BB962C8B-B14F-4D97-AF65-F5344CB8AC3E}">
        <p14:creationId xmlns:p14="http://schemas.microsoft.com/office/powerpoint/2010/main" val="375933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 View of Planet Earth from the Artemis II mission spacecraft</a:t>
            </a:r>
          </a:p>
          <a:p>
            <a:r>
              <a:rPr lang="en-GB" dirty="0"/>
              <a:t>I wonder what this astronaut is thinking as she sees our Planet Earth from the window? </a:t>
            </a:r>
            <a:r>
              <a:rPr lang="en-GB" i="1" dirty="0"/>
              <a:t>[ask some children]</a:t>
            </a:r>
            <a:endParaRPr lang="en-GB" dirty="0"/>
          </a:p>
        </p:txBody>
      </p:sp>
      <p:sp>
        <p:nvSpPr>
          <p:cNvPr id="4" name="Slide Number Placeholder 3"/>
          <p:cNvSpPr>
            <a:spLocks noGrp="1"/>
          </p:cNvSpPr>
          <p:nvPr>
            <p:ph type="sldNum" sz="quarter" idx="5"/>
          </p:nvPr>
        </p:nvSpPr>
        <p:spPr/>
        <p:txBody>
          <a:bodyPr/>
          <a:lstStyle/>
          <a:p>
            <a:fld id="{BAD654D8-7056-4EB9-B288-E9B304EBD136}" type="slidenum">
              <a:rPr lang="en-GB" smtClean="0"/>
              <a:t>6</a:t>
            </a:fld>
            <a:endParaRPr lang="en-GB"/>
          </a:p>
        </p:txBody>
      </p:sp>
    </p:spTree>
    <p:extLst>
      <p:ext uri="{BB962C8B-B14F-4D97-AF65-F5344CB8AC3E}">
        <p14:creationId xmlns:p14="http://schemas.microsoft.com/office/powerpoint/2010/main" val="326573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Sir David Attenborough turns 100</a:t>
            </a:r>
          </a:p>
          <a:p>
            <a:r>
              <a:rPr lang="en-GB" b="0" dirty="0"/>
              <a:t>This year also marked a very special birthday – the 100</a:t>
            </a:r>
            <a:r>
              <a:rPr lang="en-GB" b="0" baseline="30000" dirty="0"/>
              <a:t>th</a:t>
            </a:r>
            <a:r>
              <a:rPr lang="en-GB" b="0" dirty="0"/>
              <a:t> birthday of Sir David Attenborough. I expect that some of you may have had your own celebrations in school…. </a:t>
            </a:r>
            <a:r>
              <a:rPr lang="en-GB" b="0" i="1" dirty="0"/>
              <a:t>[you might like to reference these]. </a:t>
            </a:r>
            <a:r>
              <a:rPr lang="en-GB" b="0" dirty="0"/>
              <a:t>King Charles sends special messages to anyone who turns 100, and he sent a </a:t>
            </a:r>
            <a:r>
              <a:rPr lang="en-GB" b="1" dirty="0"/>
              <a:t>very special message </a:t>
            </a:r>
            <a:r>
              <a:rPr lang="en-GB" b="0" dirty="0"/>
              <a:t>to Sir David </a:t>
            </a:r>
            <a:r>
              <a:rPr lang="en-GB" b="0" i="1" dirty="0"/>
              <a:t>[watch here if you have time, or later if you wish; it links from the image – and from the script for today.]</a:t>
            </a:r>
          </a:p>
          <a:p>
            <a:r>
              <a:rPr lang="en-GB" b="0" i="0" dirty="0"/>
              <a:t>You will probably remember from any of the images you saw of his celebrations that our Blue Planet featured in so much of his work. He has helped so many of us to both </a:t>
            </a:r>
            <a:r>
              <a:rPr lang="en-GB" b="1" i="0" dirty="0"/>
              <a:t>appreciate its beauty </a:t>
            </a:r>
            <a:r>
              <a:rPr lang="en-GB" b="0" i="0" dirty="0"/>
              <a:t>and reflect on its fragility, and it’s these ideas that are going to feature in our story for today….Our story is called…..</a:t>
            </a:r>
          </a:p>
          <a:p>
            <a:endParaRPr lang="en-GB" b="0" i="0" dirty="0"/>
          </a:p>
          <a:p>
            <a:pPr algn="r"/>
            <a:r>
              <a:rPr lang="en-GB" b="0" i="1" dirty="0"/>
              <a:t>NB This image of Sir David was created in sand on Morecambe Beach. You can watch the video of it being created, linked from the resources list.</a:t>
            </a:r>
          </a:p>
        </p:txBody>
      </p:sp>
      <p:sp>
        <p:nvSpPr>
          <p:cNvPr id="4" name="Slide Number Placeholder 3"/>
          <p:cNvSpPr>
            <a:spLocks noGrp="1"/>
          </p:cNvSpPr>
          <p:nvPr>
            <p:ph type="sldNum" sz="quarter" idx="5"/>
          </p:nvPr>
        </p:nvSpPr>
        <p:spPr/>
        <p:txBody>
          <a:bodyPr/>
          <a:lstStyle/>
          <a:p>
            <a:fld id="{BAD654D8-7056-4EB9-B288-E9B304EBD136}" type="slidenum">
              <a:rPr lang="en-GB" smtClean="0"/>
              <a:t>7</a:t>
            </a:fld>
            <a:endParaRPr lang="en-GB"/>
          </a:p>
        </p:txBody>
      </p:sp>
    </p:spTree>
    <p:extLst>
      <p:ext uri="{BB962C8B-B14F-4D97-AF65-F5344CB8AC3E}">
        <p14:creationId xmlns:p14="http://schemas.microsoft.com/office/powerpoint/2010/main" val="253915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 The Fragile Gift…</a:t>
            </a:r>
            <a:r>
              <a:rPr lang="en-GB" b="0" dirty="0"/>
              <a:t>a reflective, interactive story…. </a:t>
            </a:r>
          </a:p>
          <a:p>
            <a:r>
              <a:rPr lang="en-GB" b="0" i="1" dirty="0"/>
              <a:t>The video is linked from the image, or you can tell the story for yourself using the script on p4 and the props or the image slides at the end of this presentation. </a:t>
            </a:r>
          </a:p>
          <a:p>
            <a:r>
              <a:rPr lang="en-GB" b="0" i="1" dirty="0"/>
              <a:t>There are places where you should pause the video/story and think together…..do make full use of these opportunities rather than just let the video play, as it will help children to engage better with content that follows.</a:t>
            </a:r>
          </a:p>
        </p:txBody>
      </p:sp>
      <p:sp>
        <p:nvSpPr>
          <p:cNvPr id="4" name="Slide Number Placeholder 3"/>
          <p:cNvSpPr>
            <a:spLocks noGrp="1"/>
          </p:cNvSpPr>
          <p:nvPr>
            <p:ph type="sldNum" sz="quarter" idx="5"/>
          </p:nvPr>
        </p:nvSpPr>
        <p:spPr/>
        <p:txBody>
          <a:bodyPr/>
          <a:lstStyle/>
          <a:p>
            <a:fld id="{BAD654D8-7056-4EB9-B288-E9B304EBD136}" type="slidenum">
              <a:rPr lang="en-GB" smtClean="0"/>
              <a:t>8</a:t>
            </a:fld>
            <a:endParaRPr lang="en-GB"/>
          </a:p>
        </p:txBody>
      </p:sp>
    </p:spTree>
    <p:extLst>
      <p:ext uri="{BB962C8B-B14F-4D97-AF65-F5344CB8AC3E}">
        <p14:creationId xmlns:p14="http://schemas.microsoft.com/office/powerpoint/2010/main" val="308446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9: Responding and words for worship</a:t>
            </a:r>
          </a:p>
          <a:p>
            <a:r>
              <a:rPr lang="en-GB" b="0" dirty="0"/>
              <a:t>Our story suggested that there are many different beliefs about how our beautiful shared home came to be….We might also have ideas about how we should care for it, which we might talk more about in RE or in Science or in our Eco Teams! But perhaps an equally important question is….</a:t>
            </a:r>
          </a:p>
          <a:p>
            <a:pPr algn="ctr"/>
            <a:r>
              <a:rPr lang="en-GB" b="1" dirty="0"/>
              <a:t>…Does the world belong to us?...</a:t>
            </a:r>
          </a:p>
          <a:p>
            <a:pPr algn="ctr"/>
            <a:r>
              <a:rPr lang="en-GB" b="0" i="1" dirty="0"/>
              <a:t>[Talk together about your ideas]</a:t>
            </a:r>
          </a:p>
          <a:p>
            <a:endParaRPr lang="en-GB" b="0" dirty="0"/>
          </a:p>
          <a:p>
            <a:r>
              <a:rPr lang="en-GB" b="0" dirty="0"/>
              <a:t>Here are some words to help us to think – some from </a:t>
            </a:r>
            <a:r>
              <a:rPr lang="en-GB" b="1" dirty="0"/>
              <a:t>the Bible</a:t>
            </a:r>
            <a:r>
              <a:rPr lang="en-GB" b="0" dirty="0"/>
              <a:t>, and others spoken by </a:t>
            </a:r>
            <a:r>
              <a:rPr lang="en-GB" b="1" dirty="0"/>
              <a:t>Sir David Attenborough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a:t>
            </a:r>
            <a:r>
              <a:rPr lang="en-US" altLang="en-US" sz="1200" b="1" kern="0" dirty="0">
                <a:solidFill>
                  <a:prstClr val="black"/>
                </a:solidFill>
                <a:latin typeface="Century Gothic" panose="020B0502020202020204" pitchFamily="34" charset="0"/>
                <a:ea typeface="MS Mincho" panose="02020609040205080304" pitchFamily="49" charset="-128"/>
                <a:cs typeface="Tahoma" panose="020B0604030504040204" pitchFamily="34" charset="0"/>
              </a:rPr>
              <a:t>I wonder if there are connections between these words?...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…I wonder what difference</a:t>
            </a:r>
            <a:r>
              <a:rPr kumimoji="0" lang="en-US" altLang="en-US" sz="1200" b="1" i="0" u="none" strike="noStrike" kern="0" cap="none" spc="0" normalizeH="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 they might make to our actions in the world?...</a:t>
            </a:r>
            <a:endParaRPr kumimoji="0" lang="en-US" altLang="en-US" sz="800" b="1"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…If God made the world, I wonder what he might think?...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We are going to use some images and words together now to help us to pray if you’d like to. The words for us to say together 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 b="1"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endParaRPr>
          </a:p>
          <a:p>
            <a:pPr algn="ctr"/>
            <a:r>
              <a:rPr lang="en-GB" b="1" dirty="0"/>
              <a:t>…Does how we answer the first question matter in how we care for our world?... </a:t>
            </a:r>
            <a:r>
              <a:rPr lang="en-GB" b="0" i="1" dirty="0"/>
              <a:t>[maybe save this for older pupils?!]</a:t>
            </a:r>
            <a:endParaRPr lang="en-GB" b="1" dirty="0"/>
          </a:p>
        </p:txBody>
      </p:sp>
      <p:sp>
        <p:nvSpPr>
          <p:cNvPr id="4" name="Slide Number Placeholder 3"/>
          <p:cNvSpPr>
            <a:spLocks noGrp="1"/>
          </p:cNvSpPr>
          <p:nvPr>
            <p:ph type="sldNum" sz="quarter" idx="5"/>
          </p:nvPr>
        </p:nvSpPr>
        <p:spPr/>
        <p:txBody>
          <a:bodyPr/>
          <a:lstStyle/>
          <a:p>
            <a:fld id="{BAD654D8-7056-4EB9-B288-E9B304EBD136}" type="slidenum">
              <a:rPr lang="en-GB" smtClean="0"/>
              <a:t>9</a:t>
            </a:fld>
            <a:endParaRPr lang="en-GB"/>
          </a:p>
        </p:txBody>
      </p:sp>
    </p:spTree>
    <p:extLst>
      <p:ext uri="{BB962C8B-B14F-4D97-AF65-F5344CB8AC3E}">
        <p14:creationId xmlns:p14="http://schemas.microsoft.com/office/powerpoint/2010/main" val="309535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CDFC0C-D76C-BF9D-78D0-6BB32028FA8D}"/>
              </a:ext>
            </a:extLst>
          </p:cNvPr>
          <p:cNvSpPr>
            <a:spLocks noGrp="1"/>
          </p:cNvSpPr>
          <p:nvPr>
            <p:ph type="dt" sz="half" idx="10"/>
          </p:nvPr>
        </p:nvSpPr>
        <p:spPr/>
        <p:txBody>
          <a:bodyPr/>
          <a:lstStyle>
            <a:lvl1pPr>
              <a:defRPr/>
            </a:lvl1pPr>
          </a:lstStyle>
          <a:p>
            <a:fld id="{7D2596BF-C154-41C7-BA80-CB0A4F2F8F4D}" type="datetimeFigureOut">
              <a:rPr lang="en-US" altLang="en-US"/>
              <a:pPr/>
              <a:t>5/19/2026</a:t>
            </a:fld>
            <a:endParaRPr lang="en-US" altLang="en-US"/>
          </a:p>
        </p:txBody>
      </p:sp>
      <p:sp>
        <p:nvSpPr>
          <p:cNvPr id="5" name="Footer Placeholder 4">
            <a:extLst>
              <a:ext uri="{FF2B5EF4-FFF2-40B4-BE49-F238E27FC236}">
                <a16:creationId xmlns:a16="http://schemas.microsoft.com/office/drawing/2014/main" id="{B8593748-768D-D918-BB40-6E7796633B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3225C0-F904-9D3F-F2C8-A43EB31461B5}"/>
              </a:ext>
            </a:extLst>
          </p:cNvPr>
          <p:cNvSpPr>
            <a:spLocks noGrp="1"/>
          </p:cNvSpPr>
          <p:nvPr>
            <p:ph type="sldNum" sz="quarter" idx="12"/>
          </p:nvPr>
        </p:nvSpPr>
        <p:spPr/>
        <p:txBody>
          <a:bodyPr/>
          <a:lstStyle>
            <a:lvl1pPr>
              <a:defRPr/>
            </a:lvl1pPr>
          </a:lstStyle>
          <a:p>
            <a:fld id="{C89CE95D-1617-4C63-BD17-5724A8E5B36E}" type="slidenum">
              <a:rPr lang="en-US" altLang="en-US"/>
              <a:pPr/>
              <a:t>‹#›</a:t>
            </a:fld>
            <a:endParaRPr lang="en-US" altLang="en-US"/>
          </a:p>
        </p:txBody>
      </p:sp>
    </p:spTree>
    <p:extLst>
      <p:ext uri="{BB962C8B-B14F-4D97-AF65-F5344CB8AC3E}">
        <p14:creationId xmlns:p14="http://schemas.microsoft.com/office/powerpoint/2010/main" val="370848044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31268-1633-5058-FBFB-F656BBEDBE4B}"/>
              </a:ext>
            </a:extLst>
          </p:cNvPr>
          <p:cNvSpPr>
            <a:spLocks noGrp="1"/>
          </p:cNvSpPr>
          <p:nvPr>
            <p:ph type="dt" sz="half" idx="10"/>
          </p:nvPr>
        </p:nvSpPr>
        <p:spPr/>
        <p:txBody>
          <a:bodyPr/>
          <a:lstStyle>
            <a:lvl1pPr>
              <a:defRPr/>
            </a:lvl1pPr>
          </a:lstStyle>
          <a:p>
            <a:fld id="{D5D13C08-B028-4DC5-ACB6-79FE7BEC3075}" type="datetimeFigureOut">
              <a:rPr lang="en-US" altLang="en-US"/>
              <a:pPr/>
              <a:t>5/19/2026</a:t>
            </a:fld>
            <a:endParaRPr lang="en-US" altLang="en-US"/>
          </a:p>
        </p:txBody>
      </p:sp>
      <p:sp>
        <p:nvSpPr>
          <p:cNvPr id="5" name="Footer Placeholder 4">
            <a:extLst>
              <a:ext uri="{FF2B5EF4-FFF2-40B4-BE49-F238E27FC236}">
                <a16:creationId xmlns:a16="http://schemas.microsoft.com/office/drawing/2014/main" id="{6977CB1D-6984-572A-9F0F-391EFB927D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FACB68-E01C-EAA9-378A-77100B4D5E0A}"/>
              </a:ext>
            </a:extLst>
          </p:cNvPr>
          <p:cNvSpPr>
            <a:spLocks noGrp="1"/>
          </p:cNvSpPr>
          <p:nvPr>
            <p:ph type="sldNum" sz="quarter" idx="12"/>
          </p:nvPr>
        </p:nvSpPr>
        <p:spPr/>
        <p:txBody>
          <a:bodyPr/>
          <a:lstStyle>
            <a:lvl1pPr>
              <a:defRPr/>
            </a:lvl1pPr>
          </a:lstStyle>
          <a:p>
            <a:fld id="{45075AD5-5409-41C7-810C-2478520141BB}" type="slidenum">
              <a:rPr lang="en-US" altLang="en-US"/>
              <a:pPr/>
              <a:t>‹#›</a:t>
            </a:fld>
            <a:endParaRPr lang="en-US" altLang="en-US"/>
          </a:p>
        </p:txBody>
      </p:sp>
    </p:spTree>
    <p:extLst>
      <p:ext uri="{BB962C8B-B14F-4D97-AF65-F5344CB8AC3E}">
        <p14:creationId xmlns:p14="http://schemas.microsoft.com/office/powerpoint/2010/main" val="37981592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0EB17C-D535-3748-5B09-97A6D931DEA4}"/>
              </a:ext>
            </a:extLst>
          </p:cNvPr>
          <p:cNvSpPr>
            <a:spLocks noGrp="1"/>
          </p:cNvSpPr>
          <p:nvPr>
            <p:ph type="dt" sz="half" idx="10"/>
          </p:nvPr>
        </p:nvSpPr>
        <p:spPr/>
        <p:txBody>
          <a:bodyPr/>
          <a:lstStyle>
            <a:lvl1pPr>
              <a:defRPr/>
            </a:lvl1pPr>
          </a:lstStyle>
          <a:p>
            <a:fld id="{EDFAD189-F08C-4F15-90A3-CA244E116ACC}" type="datetimeFigureOut">
              <a:rPr lang="en-US" altLang="en-US"/>
              <a:pPr/>
              <a:t>5/19/2026</a:t>
            </a:fld>
            <a:endParaRPr lang="en-US" altLang="en-US"/>
          </a:p>
        </p:txBody>
      </p:sp>
      <p:sp>
        <p:nvSpPr>
          <p:cNvPr id="5" name="Footer Placeholder 4">
            <a:extLst>
              <a:ext uri="{FF2B5EF4-FFF2-40B4-BE49-F238E27FC236}">
                <a16:creationId xmlns:a16="http://schemas.microsoft.com/office/drawing/2014/main" id="{67E94DB7-4ACD-8430-DC33-CC05FC2960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8CD09C-0F78-45F6-5D18-5779D4498194}"/>
              </a:ext>
            </a:extLst>
          </p:cNvPr>
          <p:cNvSpPr>
            <a:spLocks noGrp="1"/>
          </p:cNvSpPr>
          <p:nvPr>
            <p:ph type="sldNum" sz="quarter" idx="12"/>
          </p:nvPr>
        </p:nvSpPr>
        <p:spPr/>
        <p:txBody>
          <a:bodyPr/>
          <a:lstStyle>
            <a:lvl1pPr>
              <a:defRPr/>
            </a:lvl1pPr>
          </a:lstStyle>
          <a:p>
            <a:fld id="{C37770EA-3ED1-4732-B73A-2B71DB71F86B}" type="slidenum">
              <a:rPr lang="en-US" altLang="en-US"/>
              <a:pPr/>
              <a:t>‹#›</a:t>
            </a:fld>
            <a:endParaRPr lang="en-US" altLang="en-US"/>
          </a:p>
        </p:txBody>
      </p:sp>
    </p:spTree>
    <p:extLst>
      <p:ext uri="{BB962C8B-B14F-4D97-AF65-F5344CB8AC3E}">
        <p14:creationId xmlns:p14="http://schemas.microsoft.com/office/powerpoint/2010/main" val="332401031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393ACD-DF97-6EFE-4606-E4AF6A6EF6CD}"/>
              </a:ext>
            </a:extLst>
          </p:cNvPr>
          <p:cNvSpPr>
            <a:spLocks noGrp="1"/>
          </p:cNvSpPr>
          <p:nvPr>
            <p:ph type="dt" sz="half" idx="10"/>
          </p:nvPr>
        </p:nvSpPr>
        <p:spPr/>
        <p:txBody>
          <a:bodyPr/>
          <a:lstStyle>
            <a:lvl1pPr>
              <a:defRPr/>
            </a:lvl1pPr>
          </a:lstStyle>
          <a:p>
            <a:pPr>
              <a:defRPr/>
            </a:pPr>
            <a:fld id="{FD2D5694-0DFB-4884-B814-57491F3BAF89}" type="datetimeFigureOut">
              <a:rPr lang="en-US" altLang="en-US"/>
              <a:pPr>
                <a:defRPr/>
              </a:pPr>
              <a:t>5/19/2026</a:t>
            </a:fld>
            <a:endParaRPr lang="en-GB" altLang="en-US"/>
          </a:p>
        </p:txBody>
      </p:sp>
      <p:sp>
        <p:nvSpPr>
          <p:cNvPr id="5" name="Footer Placeholder 4">
            <a:extLst>
              <a:ext uri="{FF2B5EF4-FFF2-40B4-BE49-F238E27FC236}">
                <a16:creationId xmlns:a16="http://schemas.microsoft.com/office/drawing/2014/main" id="{4637CB10-158D-22E7-A6AF-D1BD254EA543}"/>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9A08B400-D619-E9A7-1B3B-EDD52655CB80}"/>
              </a:ext>
            </a:extLst>
          </p:cNvPr>
          <p:cNvSpPr>
            <a:spLocks noGrp="1"/>
          </p:cNvSpPr>
          <p:nvPr>
            <p:ph type="sldNum" sz="quarter" idx="12"/>
          </p:nvPr>
        </p:nvSpPr>
        <p:spPr/>
        <p:txBody>
          <a:bodyPr/>
          <a:lstStyle>
            <a:lvl1pPr>
              <a:defRPr/>
            </a:lvl1pPr>
          </a:lstStyle>
          <a:p>
            <a:pPr>
              <a:defRPr/>
            </a:pPr>
            <a:fld id="{93CDD2C3-F1E2-458A-882E-C7E21D664F6E}" type="slidenum">
              <a:rPr lang="en-GB" altLang="en-US"/>
              <a:pPr>
                <a:defRPr/>
              </a:pPr>
              <a:t>‹#›</a:t>
            </a:fld>
            <a:endParaRPr lang="en-GB" altLang="en-US"/>
          </a:p>
        </p:txBody>
      </p:sp>
    </p:spTree>
    <p:extLst>
      <p:ext uri="{BB962C8B-B14F-4D97-AF65-F5344CB8AC3E}">
        <p14:creationId xmlns:p14="http://schemas.microsoft.com/office/powerpoint/2010/main" val="153407167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F7C82E-4F64-DBCD-3814-F2EDC6597A0A}"/>
              </a:ext>
            </a:extLst>
          </p:cNvPr>
          <p:cNvSpPr>
            <a:spLocks noGrp="1"/>
          </p:cNvSpPr>
          <p:nvPr>
            <p:ph type="dt" sz="half" idx="10"/>
          </p:nvPr>
        </p:nvSpPr>
        <p:spPr/>
        <p:txBody>
          <a:bodyPr/>
          <a:lstStyle>
            <a:lvl1pPr>
              <a:defRPr/>
            </a:lvl1pPr>
          </a:lstStyle>
          <a:p>
            <a:pPr>
              <a:defRPr/>
            </a:pPr>
            <a:fld id="{9009DCB5-3CFF-41DE-B0D1-2D95311AE090}" type="datetimeFigureOut">
              <a:rPr lang="en-US" altLang="en-US"/>
              <a:pPr>
                <a:defRPr/>
              </a:pPr>
              <a:t>5/19/2026</a:t>
            </a:fld>
            <a:endParaRPr lang="en-GB" altLang="en-US"/>
          </a:p>
        </p:txBody>
      </p:sp>
      <p:sp>
        <p:nvSpPr>
          <p:cNvPr id="5" name="Footer Placeholder 4">
            <a:extLst>
              <a:ext uri="{FF2B5EF4-FFF2-40B4-BE49-F238E27FC236}">
                <a16:creationId xmlns:a16="http://schemas.microsoft.com/office/drawing/2014/main" id="{14F248A2-E30C-60BC-3859-E62D52F966D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2C0E8FE1-0CE0-2CEC-7675-14CB2E3BC281}"/>
              </a:ext>
            </a:extLst>
          </p:cNvPr>
          <p:cNvSpPr>
            <a:spLocks noGrp="1"/>
          </p:cNvSpPr>
          <p:nvPr>
            <p:ph type="sldNum" sz="quarter" idx="12"/>
          </p:nvPr>
        </p:nvSpPr>
        <p:spPr/>
        <p:txBody>
          <a:bodyPr/>
          <a:lstStyle>
            <a:lvl1pPr>
              <a:defRPr/>
            </a:lvl1pPr>
          </a:lstStyle>
          <a:p>
            <a:pPr>
              <a:defRPr/>
            </a:pPr>
            <a:fld id="{0E15511F-9463-4941-AED7-727047F49EF1}" type="slidenum">
              <a:rPr lang="en-GB" altLang="en-US"/>
              <a:pPr>
                <a:defRPr/>
              </a:pPr>
              <a:t>‹#›</a:t>
            </a:fld>
            <a:endParaRPr lang="en-GB" altLang="en-US"/>
          </a:p>
        </p:txBody>
      </p:sp>
    </p:spTree>
    <p:extLst>
      <p:ext uri="{BB962C8B-B14F-4D97-AF65-F5344CB8AC3E}">
        <p14:creationId xmlns:p14="http://schemas.microsoft.com/office/powerpoint/2010/main" val="23625494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E9E005-E8F6-29D9-179D-24C58E4F050D}"/>
              </a:ext>
            </a:extLst>
          </p:cNvPr>
          <p:cNvSpPr>
            <a:spLocks noGrp="1"/>
          </p:cNvSpPr>
          <p:nvPr>
            <p:ph type="dt" sz="half" idx="10"/>
          </p:nvPr>
        </p:nvSpPr>
        <p:spPr/>
        <p:txBody>
          <a:bodyPr/>
          <a:lstStyle>
            <a:lvl1pPr>
              <a:defRPr/>
            </a:lvl1pPr>
          </a:lstStyle>
          <a:p>
            <a:pPr>
              <a:defRPr/>
            </a:pPr>
            <a:fld id="{ECAEE5D8-E6EE-4C11-9046-5B988241FFB0}" type="datetimeFigureOut">
              <a:rPr lang="en-US" altLang="en-US"/>
              <a:pPr>
                <a:defRPr/>
              </a:pPr>
              <a:t>5/19/2026</a:t>
            </a:fld>
            <a:endParaRPr lang="en-GB" altLang="en-US"/>
          </a:p>
        </p:txBody>
      </p:sp>
      <p:sp>
        <p:nvSpPr>
          <p:cNvPr id="5" name="Footer Placeholder 4">
            <a:extLst>
              <a:ext uri="{FF2B5EF4-FFF2-40B4-BE49-F238E27FC236}">
                <a16:creationId xmlns:a16="http://schemas.microsoft.com/office/drawing/2014/main" id="{547E9AB1-2476-5EFE-3C25-26B50905FED8}"/>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832537F3-7231-2660-8FF4-F005964C6962}"/>
              </a:ext>
            </a:extLst>
          </p:cNvPr>
          <p:cNvSpPr>
            <a:spLocks noGrp="1"/>
          </p:cNvSpPr>
          <p:nvPr>
            <p:ph type="sldNum" sz="quarter" idx="12"/>
          </p:nvPr>
        </p:nvSpPr>
        <p:spPr/>
        <p:txBody>
          <a:bodyPr/>
          <a:lstStyle>
            <a:lvl1pPr>
              <a:defRPr/>
            </a:lvl1pPr>
          </a:lstStyle>
          <a:p>
            <a:pPr>
              <a:defRPr/>
            </a:pPr>
            <a:fld id="{3F8B2970-D99F-456A-B120-BA5E466C1375}" type="slidenum">
              <a:rPr lang="en-GB" altLang="en-US"/>
              <a:pPr>
                <a:defRPr/>
              </a:pPr>
              <a:t>‹#›</a:t>
            </a:fld>
            <a:endParaRPr lang="en-GB" altLang="en-US"/>
          </a:p>
        </p:txBody>
      </p:sp>
    </p:spTree>
    <p:extLst>
      <p:ext uri="{BB962C8B-B14F-4D97-AF65-F5344CB8AC3E}">
        <p14:creationId xmlns:p14="http://schemas.microsoft.com/office/powerpoint/2010/main" val="19133856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2E0D4-DB9F-3ABA-F2B0-E691733C2EEC}"/>
              </a:ext>
            </a:extLst>
          </p:cNvPr>
          <p:cNvSpPr>
            <a:spLocks noGrp="1"/>
          </p:cNvSpPr>
          <p:nvPr>
            <p:ph type="dt" sz="half" idx="10"/>
          </p:nvPr>
        </p:nvSpPr>
        <p:spPr/>
        <p:txBody>
          <a:bodyPr/>
          <a:lstStyle>
            <a:lvl1pPr>
              <a:defRPr/>
            </a:lvl1pPr>
          </a:lstStyle>
          <a:p>
            <a:pPr>
              <a:defRPr/>
            </a:pPr>
            <a:fld id="{03AEF876-E5DD-4DC0-9CF2-08D5813915E3}" type="datetimeFigureOut">
              <a:rPr lang="en-US" altLang="en-US"/>
              <a:pPr>
                <a:defRPr/>
              </a:pPr>
              <a:t>5/19/2026</a:t>
            </a:fld>
            <a:endParaRPr lang="en-GB" altLang="en-US"/>
          </a:p>
        </p:txBody>
      </p:sp>
      <p:sp>
        <p:nvSpPr>
          <p:cNvPr id="6" name="Footer Placeholder 5">
            <a:extLst>
              <a:ext uri="{FF2B5EF4-FFF2-40B4-BE49-F238E27FC236}">
                <a16:creationId xmlns:a16="http://schemas.microsoft.com/office/drawing/2014/main" id="{6BAA08A9-32CE-451B-5F74-409327F4471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393C549F-0B35-6F58-1949-00B573BD530A}"/>
              </a:ext>
            </a:extLst>
          </p:cNvPr>
          <p:cNvSpPr>
            <a:spLocks noGrp="1"/>
          </p:cNvSpPr>
          <p:nvPr>
            <p:ph type="sldNum" sz="quarter" idx="12"/>
          </p:nvPr>
        </p:nvSpPr>
        <p:spPr/>
        <p:txBody>
          <a:bodyPr/>
          <a:lstStyle>
            <a:lvl1pPr>
              <a:defRPr/>
            </a:lvl1pPr>
          </a:lstStyle>
          <a:p>
            <a:pPr>
              <a:defRPr/>
            </a:pPr>
            <a:fld id="{7EBE8499-EC6B-4207-A916-97CF7FBB5378}" type="slidenum">
              <a:rPr lang="en-GB" altLang="en-US"/>
              <a:pPr>
                <a:defRPr/>
              </a:pPr>
              <a:t>‹#›</a:t>
            </a:fld>
            <a:endParaRPr lang="en-GB" altLang="en-US"/>
          </a:p>
        </p:txBody>
      </p:sp>
    </p:spTree>
    <p:extLst>
      <p:ext uri="{BB962C8B-B14F-4D97-AF65-F5344CB8AC3E}">
        <p14:creationId xmlns:p14="http://schemas.microsoft.com/office/powerpoint/2010/main" val="45496635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A9FE99-111F-75D1-2E74-7820902A0B91}"/>
              </a:ext>
            </a:extLst>
          </p:cNvPr>
          <p:cNvSpPr>
            <a:spLocks noGrp="1"/>
          </p:cNvSpPr>
          <p:nvPr>
            <p:ph type="dt" sz="half" idx="10"/>
          </p:nvPr>
        </p:nvSpPr>
        <p:spPr/>
        <p:txBody>
          <a:bodyPr/>
          <a:lstStyle>
            <a:lvl1pPr>
              <a:defRPr/>
            </a:lvl1pPr>
          </a:lstStyle>
          <a:p>
            <a:pPr>
              <a:defRPr/>
            </a:pPr>
            <a:fld id="{3495FE9C-FD50-476C-92BF-B34638B0BF7B}" type="datetimeFigureOut">
              <a:rPr lang="en-US" altLang="en-US"/>
              <a:pPr>
                <a:defRPr/>
              </a:pPr>
              <a:t>5/19/2026</a:t>
            </a:fld>
            <a:endParaRPr lang="en-GB" altLang="en-US"/>
          </a:p>
        </p:txBody>
      </p:sp>
      <p:sp>
        <p:nvSpPr>
          <p:cNvPr id="8" name="Footer Placeholder 7">
            <a:extLst>
              <a:ext uri="{FF2B5EF4-FFF2-40B4-BE49-F238E27FC236}">
                <a16:creationId xmlns:a16="http://schemas.microsoft.com/office/drawing/2014/main" id="{6688CEE5-3C3A-88E4-C02C-00B81E9481E4}"/>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a:extLst>
              <a:ext uri="{FF2B5EF4-FFF2-40B4-BE49-F238E27FC236}">
                <a16:creationId xmlns:a16="http://schemas.microsoft.com/office/drawing/2014/main" id="{979543F7-C77B-E088-1387-EBA6B26E5312}"/>
              </a:ext>
            </a:extLst>
          </p:cNvPr>
          <p:cNvSpPr>
            <a:spLocks noGrp="1"/>
          </p:cNvSpPr>
          <p:nvPr>
            <p:ph type="sldNum" sz="quarter" idx="12"/>
          </p:nvPr>
        </p:nvSpPr>
        <p:spPr/>
        <p:txBody>
          <a:bodyPr/>
          <a:lstStyle>
            <a:lvl1pPr>
              <a:defRPr/>
            </a:lvl1pPr>
          </a:lstStyle>
          <a:p>
            <a:pPr>
              <a:defRPr/>
            </a:pPr>
            <a:fld id="{05A299E2-5D72-49BC-AD89-DC31236E655F}" type="slidenum">
              <a:rPr lang="en-GB" altLang="en-US"/>
              <a:pPr>
                <a:defRPr/>
              </a:pPr>
              <a:t>‹#›</a:t>
            </a:fld>
            <a:endParaRPr lang="en-GB" altLang="en-US"/>
          </a:p>
        </p:txBody>
      </p:sp>
    </p:spTree>
    <p:extLst>
      <p:ext uri="{BB962C8B-B14F-4D97-AF65-F5344CB8AC3E}">
        <p14:creationId xmlns:p14="http://schemas.microsoft.com/office/powerpoint/2010/main" val="354721595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4537FF-84C0-3BAB-33C5-FA90F9D589E9}"/>
              </a:ext>
            </a:extLst>
          </p:cNvPr>
          <p:cNvSpPr>
            <a:spLocks noGrp="1"/>
          </p:cNvSpPr>
          <p:nvPr>
            <p:ph type="dt" sz="half" idx="10"/>
          </p:nvPr>
        </p:nvSpPr>
        <p:spPr/>
        <p:txBody>
          <a:bodyPr/>
          <a:lstStyle>
            <a:lvl1pPr>
              <a:defRPr/>
            </a:lvl1pPr>
          </a:lstStyle>
          <a:p>
            <a:pPr>
              <a:defRPr/>
            </a:pPr>
            <a:fld id="{051D88D8-6DFC-4C3E-850E-C5353E3073C5}" type="datetimeFigureOut">
              <a:rPr lang="en-US" altLang="en-US"/>
              <a:pPr>
                <a:defRPr/>
              </a:pPr>
              <a:t>5/19/2026</a:t>
            </a:fld>
            <a:endParaRPr lang="en-GB" altLang="en-US"/>
          </a:p>
        </p:txBody>
      </p:sp>
      <p:sp>
        <p:nvSpPr>
          <p:cNvPr id="4" name="Footer Placeholder 3">
            <a:extLst>
              <a:ext uri="{FF2B5EF4-FFF2-40B4-BE49-F238E27FC236}">
                <a16:creationId xmlns:a16="http://schemas.microsoft.com/office/drawing/2014/main" id="{3C2665E5-9C9A-B89E-D2C4-D975E7CD8AD2}"/>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a:extLst>
              <a:ext uri="{FF2B5EF4-FFF2-40B4-BE49-F238E27FC236}">
                <a16:creationId xmlns:a16="http://schemas.microsoft.com/office/drawing/2014/main" id="{B49A9F41-0535-128B-8BE6-0C3504DD92A7}"/>
              </a:ext>
            </a:extLst>
          </p:cNvPr>
          <p:cNvSpPr>
            <a:spLocks noGrp="1"/>
          </p:cNvSpPr>
          <p:nvPr>
            <p:ph type="sldNum" sz="quarter" idx="12"/>
          </p:nvPr>
        </p:nvSpPr>
        <p:spPr/>
        <p:txBody>
          <a:bodyPr/>
          <a:lstStyle>
            <a:lvl1pPr>
              <a:defRPr/>
            </a:lvl1pPr>
          </a:lstStyle>
          <a:p>
            <a:pPr>
              <a:defRPr/>
            </a:pPr>
            <a:fld id="{1369A570-23C1-4996-B6FB-848BF6AE74EE}" type="slidenum">
              <a:rPr lang="en-GB" altLang="en-US"/>
              <a:pPr>
                <a:defRPr/>
              </a:pPr>
              <a:t>‹#›</a:t>
            </a:fld>
            <a:endParaRPr lang="en-GB" altLang="en-US"/>
          </a:p>
        </p:txBody>
      </p:sp>
    </p:spTree>
    <p:extLst>
      <p:ext uri="{BB962C8B-B14F-4D97-AF65-F5344CB8AC3E}">
        <p14:creationId xmlns:p14="http://schemas.microsoft.com/office/powerpoint/2010/main" val="344437615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F1EBB-DD2F-26F1-5533-E0B0F9A4B997}"/>
              </a:ext>
            </a:extLst>
          </p:cNvPr>
          <p:cNvSpPr>
            <a:spLocks noGrp="1"/>
          </p:cNvSpPr>
          <p:nvPr>
            <p:ph type="dt" sz="half" idx="10"/>
          </p:nvPr>
        </p:nvSpPr>
        <p:spPr/>
        <p:txBody>
          <a:bodyPr/>
          <a:lstStyle>
            <a:lvl1pPr>
              <a:defRPr/>
            </a:lvl1pPr>
          </a:lstStyle>
          <a:p>
            <a:pPr>
              <a:defRPr/>
            </a:pPr>
            <a:fld id="{61E7C2A5-2C04-4035-9B64-B65A4CFCC9CC}" type="datetimeFigureOut">
              <a:rPr lang="en-US" altLang="en-US"/>
              <a:pPr>
                <a:defRPr/>
              </a:pPr>
              <a:t>5/19/2026</a:t>
            </a:fld>
            <a:endParaRPr lang="en-GB" altLang="en-US"/>
          </a:p>
        </p:txBody>
      </p:sp>
      <p:sp>
        <p:nvSpPr>
          <p:cNvPr id="3" name="Footer Placeholder 2">
            <a:extLst>
              <a:ext uri="{FF2B5EF4-FFF2-40B4-BE49-F238E27FC236}">
                <a16:creationId xmlns:a16="http://schemas.microsoft.com/office/drawing/2014/main" id="{7C79A4E5-E134-091C-2C3F-F20B67EDD98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a:extLst>
              <a:ext uri="{FF2B5EF4-FFF2-40B4-BE49-F238E27FC236}">
                <a16:creationId xmlns:a16="http://schemas.microsoft.com/office/drawing/2014/main" id="{7F482AA5-A561-CC9F-ED49-202EC9BF7F5D}"/>
              </a:ext>
            </a:extLst>
          </p:cNvPr>
          <p:cNvSpPr>
            <a:spLocks noGrp="1"/>
          </p:cNvSpPr>
          <p:nvPr>
            <p:ph type="sldNum" sz="quarter" idx="12"/>
          </p:nvPr>
        </p:nvSpPr>
        <p:spPr/>
        <p:txBody>
          <a:bodyPr/>
          <a:lstStyle>
            <a:lvl1pPr>
              <a:defRPr/>
            </a:lvl1pPr>
          </a:lstStyle>
          <a:p>
            <a:pPr>
              <a:defRPr/>
            </a:pPr>
            <a:fld id="{FDE61D7F-C3E5-4EB9-862A-A1E9AE2F9583}" type="slidenum">
              <a:rPr lang="en-GB" altLang="en-US"/>
              <a:pPr>
                <a:defRPr/>
              </a:pPr>
              <a:t>‹#›</a:t>
            </a:fld>
            <a:endParaRPr lang="en-GB" altLang="en-US"/>
          </a:p>
        </p:txBody>
      </p:sp>
    </p:spTree>
    <p:extLst>
      <p:ext uri="{BB962C8B-B14F-4D97-AF65-F5344CB8AC3E}">
        <p14:creationId xmlns:p14="http://schemas.microsoft.com/office/powerpoint/2010/main" val="189295646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FB020BB-50A2-520F-76FD-97469EBCC24D}"/>
              </a:ext>
            </a:extLst>
          </p:cNvPr>
          <p:cNvSpPr>
            <a:spLocks noGrp="1"/>
          </p:cNvSpPr>
          <p:nvPr>
            <p:ph type="dt" sz="half" idx="10"/>
          </p:nvPr>
        </p:nvSpPr>
        <p:spPr/>
        <p:txBody>
          <a:bodyPr/>
          <a:lstStyle>
            <a:lvl1pPr>
              <a:defRPr/>
            </a:lvl1pPr>
          </a:lstStyle>
          <a:p>
            <a:pPr>
              <a:defRPr/>
            </a:pPr>
            <a:fld id="{2CDA16F4-E3A6-4909-A2B5-A0EFA4A36DEC}" type="datetimeFigureOut">
              <a:rPr lang="en-US" altLang="en-US"/>
              <a:pPr>
                <a:defRPr/>
              </a:pPr>
              <a:t>5/19/2026</a:t>
            </a:fld>
            <a:endParaRPr lang="en-GB" altLang="en-US"/>
          </a:p>
        </p:txBody>
      </p:sp>
      <p:sp>
        <p:nvSpPr>
          <p:cNvPr id="6" name="Footer Placeholder 5">
            <a:extLst>
              <a:ext uri="{FF2B5EF4-FFF2-40B4-BE49-F238E27FC236}">
                <a16:creationId xmlns:a16="http://schemas.microsoft.com/office/drawing/2014/main" id="{5F4332FE-1051-FDFD-C456-2CE8847DCF8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F0C65A84-69BE-8726-4898-B13BAAFF8C75}"/>
              </a:ext>
            </a:extLst>
          </p:cNvPr>
          <p:cNvSpPr>
            <a:spLocks noGrp="1"/>
          </p:cNvSpPr>
          <p:nvPr>
            <p:ph type="sldNum" sz="quarter" idx="12"/>
          </p:nvPr>
        </p:nvSpPr>
        <p:spPr/>
        <p:txBody>
          <a:bodyPr/>
          <a:lstStyle>
            <a:lvl1pPr>
              <a:defRPr/>
            </a:lvl1pPr>
          </a:lstStyle>
          <a:p>
            <a:pPr>
              <a:defRPr/>
            </a:pPr>
            <a:fld id="{5F278B90-B7D1-42A5-B807-253BDC69F0CD}" type="slidenum">
              <a:rPr lang="en-GB" altLang="en-US"/>
              <a:pPr>
                <a:defRPr/>
              </a:pPr>
              <a:t>‹#›</a:t>
            </a:fld>
            <a:endParaRPr lang="en-GB" altLang="en-US"/>
          </a:p>
        </p:txBody>
      </p:sp>
    </p:spTree>
    <p:extLst>
      <p:ext uri="{BB962C8B-B14F-4D97-AF65-F5344CB8AC3E}">
        <p14:creationId xmlns:p14="http://schemas.microsoft.com/office/powerpoint/2010/main" val="11601458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17E6AE-6BFD-7C79-3E8E-4182F70705F7}"/>
              </a:ext>
            </a:extLst>
          </p:cNvPr>
          <p:cNvSpPr>
            <a:spLocks noGrp="1"/>
          </p:cNvSpPr>
          <p:nvPr>
            <p:ph type="dt" sz="half" idx="10"/>
          </p:nvPr>
        </p:nvSpPr>
        <p:spPr/>
        <p:txBody>
          <a:bodyPr/>
          <a:lstStyle>
            <a:lvl1pPr>
              <a:defRPr/>
            </a:lvl1pPr>
          </a:lstStyle>
          <a:p>
            <a:fld id="{37A2AA8F-A031-42AE-A60C-27DC245625F9}" type="datetimeFigureOut">
              <a:rPr lang="en-US" altLang="en-US"/>
              <a:pPr/>
              <a:t>5/19/2026</a:t>
            </a:fld>
            <a:endParaRPr lang="en-US" altLang="en-US"/>
          </a:p>
        </p:txBody>
      </p:sp>
      <p:sp>
        <p:nvSpPr>
          <p:cNvPr id="5" name="Footer Placeholder 4">
            <a:extLst>
              <a:ext uri="{FF2B5EF4-FFF2-40B4-BE49-F238E27FC236}">
                <a16:creationId xmlns:a16="http://schemas.microsoft.com/office/drawing/2014/main" id="{4A6CB1FA-63AD-7AF2-9423-5DD293E951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F3F0B4-0D56-5D2D-84D0-2F7BEE2C50AF}"/>
              </a:ext>
            </a:extLst>
          </p:cNvPr>
          <p:cNvSpPr>
            <a:spLocks noGrp="1"/>
          </p:cNvSpPr>
          <p:nvPr>
            <p:ph type="sldNum" sz="quarter" idx="12"/>
          </p:nvPr>
        </p:nvSpPr>
        <p:spPr/>
        <p:txBody>
          <a:bodyPr/>
          <a:lstStyle>
            <a:lvl1pPr>
              <a:defRPr/>
            </a:lvl1pPr>
          </a:lstStyle>
          <a:p>
            <a:fld id="{181A1BC2-B2C8-4389-8055-C0DB92A7257E}" type="slidenum">
              <a:rPr lang="en-US" altLang="en-US"/>
              <a:pPr/>
              <a:t>‹#›</a:t>
            </a:fld>
            <a:endParaRPr lang="en-US" altLang="en-US"/>
          </a:p>
        </p:txBody>
      </p:sp>
    </p:spTree>
    <p:extLst>
      <p:ext uri="{BB962C8B-B14F-4D97-AF65-F5344CB8AC3E}">
        <p14:creationId xmlns:p14="http://schemas.microsoft.com/office/powerpoint/2010/main" val="255312957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97FE78-E361-34F1-33E0-CD96E15BF8AE}"/>
              </a:ext>
            </a:extLst>
          </p:cNvPr>
          <p:cNvSpPr>
            <a:spLocks noGrp="1"/>
          </p:cNvSpPr>
          <p:nvPr>
            <p:ph type="dt" sz="half" idx="10"/>
          </p:nvPr>
        </p:nvSpPr>
        <p:spPr/>
        <p:txBody>
          <a:bodyPr/>
          <a:lstStyle>
            <a:lvl1pPr>
              <a:defRPr/>
            </a:lvl1pPr>
          </a:lstStyle>
          <a:p>
            <a:pPr>
              <a:defRPr/>
            </a:pPr>
            <a:fld id="{5E6718EE-C609-49F8-95F3-73A1CC329ADC}" type="datetimeFigureOut">
              <a:rPr lang="en-US" altLang="en-US"/>
              <a:pPr>
                <a:defRPr/>
              </a:pPr>
              <a:t>5/19/2026</a:t>
            </a:fld>
            <a:endParaRPr lang="en-GB" altLang="en-US"/>
          </a:p>
        </p:txBody>
      </p:sp>
      <p:sp>
        <p:nvSpPr>
          <p:cNvPr id="6" name="Footer Placeholder 5">
            <a:extLst>
              <a:ext uri="{FF2B5EF4-FFF2-40B4-BE49-F238E27FC236}">
                <a16:creationId xmlns:a16="http://schemas.microsoft.com/office/drawing/2014/main" id="{E2332CA7-F35D-F97D-E7AF-3039B4AD61F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28480232-1079-C94A-9924-880DC53C2253}"/>
              </a:ext>
            </a:extLst>
          </p:cNvPr>
          <p:cNvSpPr>
            <a:spLocks noGrp="1"/>
          </p:cNvSpPr>
          <p:nvPr>
            <p:ph type="sldNum" sz="quarter" idx="12"/>
          </p:nvPr>
        </p:nvSpPr>
        <p:spPr/>
        <p:txBody>
          <a:bodyPr/>
          <a:lstStyle>
            <a:lvl1pPr>
              <a:defRPr/>
            </a:lvl1pPr>
          </a:lstStyle>
          <a:p>
            <a:pPr>
              <a:defRPr/>
            </a:pPr>
            <a:fld id="{5003B927-4850-4599-A813-FF8933DD2393}" type="slidenum">
              <a:rPr lang="en-GB" altLang="en-US"/>
              <a:pPr>
                <a:defRPr/>
              </a:pPr>
              <a:t>‹#›</a:t>
            </a:fld>
            <a:endParaRPr lang="en-GB" altLang="en-US"/>
          </a:p>
        </p:txBody>
      </p:sp>
    </p:spTree>
    <p:extLst>
      <p:ext uri="{BB962C8B-B14F-4D97-AF65-F5344CB8AC3E}">
        <p14:creationId xmlns:p14="http://schemas.microsoft.com/office/powerpoint/2010/main" val="366382127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EA7B1F-4C57-2628-BB0B-C2FC9963CBC5}"/>
              </a:ext>
            </a:extLst>
          </p:cNvPr>
          <p:cNvSpPr>
            <a:spLocks noGrp="1"/>
          </p:cNvSpPr>
          <p:nvPr>
            <p:ph type="dt" sz="half" idx="10"/>
          </p:nvPr>
        </p:nvSpPr>
        <p:spPr/>
        <p:txBody>
          <a:bodyPr/>
          <a:lstStyle>
            <a:lvl1pPr>
              <a:defRPr/>
            </a:lvl1pPr>
          </a:lstStyle>
          <a:p>
            <a:pPr>
              <a:defRPr/>
            </a:pPr>
            <a:fld id="{30024B1C-0FDE-46EF-887C-25EA48951F22}" type="datetimeFigureOut">
              <a:rPr lang="en-US" altLang="en-US"/>
              <a:pPr>
                <a:defRPr/>
              </a:pPr>
              <a:t>5/19/2026</a:t>
            </a:fld>
            <a:endParaRPr lang="en-GB" altLang="en-US"/>
          </a:p>
        </p:txBody>
      </p:sp>
      <p:sp>
        <p:nvSpPr>
          <p:cNvPr id="5" name="Footer Placeholder 4">
            <a:extLst>
              <a:ext uri="{FF2B5EF4-FFF2-40B4-BE49-F238E27FC236}">
                <a16:creationId xmlns:a16="http://schemas.microsoft.com/office/drawing/2014/main" id="{CAE8BF8F-F8F7-EDE7-8F7E-A0EEAB319ED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39024EE9-5FBA-2994-E546-8ACA74E33535}"/>
              </a:ext>
            </a:extLst>
          </p:cNvPr>
          <p:cNvSpPr>
            <a:spLocks noGrp="1"/>
          </p:cNvSpPr>
          <p:nvPr>
            <p:ph type="sldNum" sz="quarter" idx="12"/>
          </p:nvPr>
        </p:nvSpPr>
        <p:spPr/>
        <p:txBody>
          <a:bodyPr/>
          <a:lstStyle>
            <a:lvl1pPr>
              <a:defRPr/>
            </a:lvl1pPr>
          </a:lstStyle>
          <a:p>
            <a:pPr>
              <a:defRPr/>
            </a:pPr>
            <a:fld id="{E67B6E7F-B121-45CA-A169-4034D8A26368}" type="slidenum">
              <a:rPr lang="en-GB" altLang="en-US"/>
              <a:pPr>
                <a:defRPr/>
              </a:pPr>
              <a:t>‹#›</a:t>
            </a:fld>
            <a:endParaRPr lang="en-GB" altLang="en-US"/>
          </a:p>
        </p:txBody>
      </p:sp>
    </p:spTree>
    <p:extLst>
      <p:ext uri="{BB962C8B-B14F-4D97-AF65-F5344CB8AC3E}">
        <p14:creationId xmlns:p14="http://schemas.microsoft.com/office/powerpoint/2010/main" val="40869224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B086C0-522C-6D25-CEC2-0FF7926EA3FF}"/>
              </a:ext>
            </a:extLst>
          </p:cNvPr>
          <p:cNvSpPr>
            <a:spLocks noGrp="1"/>
          </p:cNvSpPr>
          <p:nvPr>
            <p:ph type="dt" sz="half" idx="10"/>
          </p:nvPr>
        </p:nvSpPr>
        <p:spPr/>
        <p:txBody>
          <a:bodyPr/>
          <a:lstStyle>
            <a:lvl1pPr>
              <a:defRPr/>
            </a:lvl1pPr>
          </a:lstStyle>
          <a:p>
            <a:pPr>
              <a:defRPr/>
            </a:pPr>
            <a:fld id="{00905DDF-4906-4128-8184-B8525E95066D}" type="datetimeFigureOut">
              <a:rPr lang="en-US" altLang="en-US"/>
              <a:pPr>
                <a:defRPr/>
              </a:pPr>
              <a:t>5/19/2026</a:t>
            </a:fld>
            <a:endParaRPr lang="en-GB" altLang="en-US"/>
          </a:p>
        </p:txBody>
      </p:sp>
      <p:sp>
        <p:nvSpPr>
          <p:cNvPr id="5" name="Footer Placeholder 4">
            <a:extLst>
              <a:ext uri="{FF2B5EF4-FFF2-40B4-BE49-F238E27FC236}">
                <a16:creationId xmlns:a16="http://schemas.microsoft.com/office/drawing/2014/main" id="{34B1B6EA-4481-C693-85D5-0E36813A3412}"/>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E92CD844-A877-2F1A-B56B-1D20C5B243E6}"/>
              </a:ext>
            </a:extLst>
          </p:cNvPr>
          <p:cNvSpPr>
            <a:spLocks noGrp="1"/>
          </p:cNvSpPr>
          <p:nvPr>
            <p:ph type="sldNum" sz="quarter" idx="12"/>
          </p:nvPr>
        </p:nvSpPr>
        <p:spPr/>
        <p:txBody>
          <a:bodyPr/>
          <a:lstStyle>
            <a:lvl1pPr>
              <a:defRPr/>
            </a:lvl1pPr>
          </a:lstStyle>
          <a:p>
            <a:pPr>
              <a:defRPr/>
            </a:pPr>
            <a:fld id="{74254607-B458-4FBA-B9BC-CE9BE215097D}" type="slidenum">
              <a:rPr lang="en-GB" altLang="en-US"/>
              <a:pPr>
                <a:defRPr/>
              </a:pPr>
              <a:t>‹#›</a:t>
            </a:fld>
            <a:endParaRPr lang="en-GB" altLang="en-US"/>
          </a:p>
        </p:txBody>
      </p:sp>
    </p:spTree>
    <p:extLst>
      <p:ext uri="{BB962C8B-B14F-4D97-AF65-F5344CB8AC3E}">
        <p14:creationId xmlns:p14="http://schemas.microsoft.com/office/powerpoint/2010/main" val="239883378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EBD110-8780-FA49-3E07-EFCABA339434}"/>
              </a:ext>
            </a:extLst>
          </p:cNvPr>
          <p:cNvSpPr>
            <a:spLocks noGrp="1"/>
          </p:cNvSpPr>
          <p:nvPr>
            <p:ph type="dt" sz="half" idx="10"/>
          </p:nvPr>
        </p:nvSpPr>
        <p:spPr/>
        <p:txBody>
          <a:bodyPr/>
          <a:lstStyle>
            <a:lvl1pPr>
              <a:defRPr/>
            </a:lvl1pPr>
          </a:lstStyle>
          <a:p>
            <a:fld id="{0479E158-AA7A-44DE-9628-DE8E4F3414C2}" type="datetimeFigureOut">
              <a:rPr lang="en-US" altLang="en-US"/>
              <a:pPr/>
              <a:t>5/19/2026</a:t>
            </a:fld>
            <a:endParaRPr lang="en-US" altLang="en-US"/>
          </a:p>
        </p:txBody>
      </p:sp>
      <p:sp>
        <p:nvSpPr>
          <p:cNvPr id="5" name="Footer Placeholder 4">
            <a:extLst>
              <a:ext uri="{FF2B5EF4-FFF2-40B4-BE49-F238E27FC236}">
                <a16:creationId xmlns:a16="http://schemas.microsoft.com/office/drawing/2014/main" id="{36CF2B41-D5B5-27B6-2EFC-D93987CE04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D2F866-11B3-E72D-68C8-E19B4E8CE352}"/>
              </a:ext>
            </a:extLst>
          </p:cNvPr>
          <p:cNvSpPr>
            <a:spLocks noGrp="1"/>
          </p:cNvSpPr>
          <p:nvPr>
            <p:ph type="sldNum" sz="quarter" idx="12"/>
          </p:nvPr>
        </p:nvSpPr>
        <p:spPr/>
        <p:txBody>
          <a:bodyPr/>
          <a:lstStyle>
            <a:lvl1pPr>
              <a:defRPr/>
            </a:lvl1pPr>
          </a:lstStyle>
          <a:p>
            <a:fld id="{84232420-AC94-428F-A235-6071AED39588}" type="slidenum">
              <a:rPr lang="en-US" altLang="en-US"/>
              <a:pPr/>
              <a:t>‹#›</a:t>
            </a:fld>
            <a:endParaRPr lang="en-US" altLang="en-US"/>
          </a:p>
        </p:txBody>
      </p:sp>
    </p:spTree>
    <p:extLst>
      <p:ext uri="{BB962C8B-B14F-4D97-AF65-F5344CB8AC3E}">
        <p14:creationId xmlns:p14="http://schemas.microsoft.com/office/powerpoint/2010/main" val="221397674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907526A5-999E-04C9-E0FA-203A7167CD2E}"/>
              </a:ext>
            </a:extLst>
          </p:cNvPr>
          <p:cNvSpPr>
            <a:spLocks noGrp="1"/>
          </p:cNvSpPr>
          <p:nvPr>
            <p:ph type="dt" sz="half" idx="10"/>
          </p:nvPr>
        </p:nvSpPr>
        <p:spPr/>
        <p:txBody>
          <a:bodyPr/>
          <a:lstStyle>
            <a:lvl1pPr>
              <a:defRPr/>
            </a:lvl1pPr>
          </a:lstStyle>
          <a:p>
            <a:fld id="{FEAE58A8-78FF-495E-A858-DE9A06F335A4}" type="datetimeFigureOut">
              <a:rPr lang="en-US" altLang="en-US"/>
              <a:pPr/>
              <a:t>5/19/2026</a:t>
            </a:fld>
            <a:endParaRPr lang="en-US" altLang="en-US"/>
          </a:p>
        </p:txBody>
      </p:sp>
      <p:sp>
        <p:nvSpPr>
          <p:cNvPr id="6" name="Footer Placeholder 4">
            <a:extLst>
              <a:ext uri="{FF2B5EF4-FFF2-40B4-BE49-F238E27FC236}">
                <a16:creationId xmlns:a16="http://schemas.microsoft.com/office/drawing/2014/main" id="{D02DF3BB-CA67-39E0-1A77-BBFD8AD6D7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72E694-8618-DD55-D6C4-45F11769702B}"/>
              </a:ext>
            </a:extLst>
          </p:cNvPr>
          <p:cNvSpPr>
            <a:spLocks noGrp="1"/>
          </p:cNvSpPr>
          <p:nvPr>
            <p:ph type="sldNum" sz="quarter" idx="12"/>
          </p:nvPr>
        </p:nvSpPr>
        <p:spPr/>
        <p:txBody>
          <a:bodyPr/>
          <a:lstStyle>
            <a:lvl1pPr>
              <a:defRPr/>
            </a:lvl1pPr>
          </a:lstStyle>
          <a:p>
            <a:fld id="{00EBC1AE-4AE3-466D-9A45-8E7A26E630E9}" type="slidenum">
              <a:rPr lang="en-US" altLang="en-US"/>
              <a:pPr/>
              <a:t>‹#›</a:t>
            </a:fld>
            <a:endParaRPr lang="en-US" altLang="en-US"/>
          </a:p>
        </p:txBody>
      </p:sp>
    </p:spTree>
    <p:extLst>
      <p:ext uri="{BB962C8B-B14F-4D97-AF65-F5344CB8AC3E}">
        <p14:creationId xmlns:p14="http://schemas.microsoft.com/office/powerpoint/2010/main" val="27116291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370D8A9-0922-DF4B-2918-FC35ED002FA5}"/>
              </a:ext>
            </a:extLst>
          </p:cNvPr>
          <p:cNvSpPr>
            <a:spLocks noGrp="1"/>
          </p:cNvSpPr>
          <p:nvPr>
            <p:ph type="dt" sz="half" idx="10"/>
          </p:nvPr>
        </p:nvSpPr>
        <p:spPr/>
        <p:txBody>
          <a:bodyPr/>
          <a:lstStyle>
            <a:lvl1pPr>
              <a:defRPr/>
            </a:lvl1pPr>
          </a:lstStyle>
          <a:p>
            <a:fld id="{AEB4D23D-EA20-46E0-9D10-26E591F21028}" type="datetimeFigureOut">
              <a:rPr lang="en-US" altLang="en-US"/>
              <a:pPr/>
              <a:t>5/19/2026</a:t>
            </a:fld>
            <a:endParaRPr lang="en-US" altLang="en-US"/>
          </a:p>
        </p:txBody>
      </p:sp>
      <p:sp>
        <p:nvSpPr>
          <p:cNvPr id="8" name="Footer Placeholder 4">
            <a:extLst>
              <a:ext uri="{FF2B5EF4-FFF2-40B4-BE49-F238E27FC236}">
                <a16:creationId xmlns:a16="http://schemas.microsoft.com/office/drawing/2014/main" id="{4CE3147B-4138-B29A-04BF-3038FE8AB3C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0D8595-BED5-32C1-0E00-42357CBC0CBE}"/>
              </a:ext>
            </a:extLst>
          </p:cNvPr>
          <p:cNvSpPr>
            <a:spLocks noGrp="1"/>
          </p:cNvSpPr>
          <p:nvPr>
            <p:ph type="sldNum" sz="quarter" idx="12"/>
          </p:nvPr>
        </p:nvSpPr>
        <p:spPr/>
        <p:txBody>
          <a:bodyPr/>
          <a:lstStyle>
            <a:lvl1pPr>
              <a:defRPr/>
            </a:lvl1pPr>
          </a:lstStyle>
          <a:p>
            <a:fld id="{AC357C76-C968-4CFB-94D3-AB824DA4F9E3}" type="slidenum">
              <a:rPr lang="en-US" altLang="en-US"/>
              <a:pPr/>
              <a:t>‹#›</a:t>
            </a:fld>
            <a:endParaRPr lang="en-US" altLang="en-US"/>
          </a:p>
        </p:txBody>
      </p:sp>
    </p:spTree>
    <p:extLst>
      <p:ext uri="{BB962C8B-B14F-4D97-AF65-F5344CB8AC3E}">
        <p14:creationId xmlns:p14="http://schemas.microsoft.com/office/powerpoint/2010/main" val="17372843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DDA9AC09-3D49-B203-078D-1280CEAAC769}"/>
              </a:ext>
            </a:extLst>
          </p:cNvPr>
          <p:cNvSpPr>
            <a:spLocks noGrp="1"/>
          </p:cNvSpPr>
          <p:nvPr>
            <p:ph type="dt" sz="half" idx="10"/>
          </p:nvPr>
        </p:nvSpPr>
        <p:spPr/>
        <p:txBody>
          <a:bodyPr/>
          <a:lstStyle>
            <a:lvl1pPr>
              <a:defRPr/>
            </a:lvl1pPr>
          </a:lstStyle>
          <a:p>
            <a:fld id="{1D0A92DE-C4A9-4AC2-94AC-3E340E68214B}" type="datetimeFigureOut">
              <a:rPr lang="en-US" altLang="en-US"/>
              <a:pPr/>
              <a:t>5/19/2026</a:t>
            </a:fld>
            <a:endParaRPr lang="en-US" altLang="en-US"/>
          </a:p>
        </p:txBody>
      </p:sp>
      <p:sp>
        <p:nvSpPr>
          <p:cNvPr id="4" name="Footer Placeholder 4">
            <a:extLst>
              <a:ext uri="{FF2B5EF4-FFF2-40B4-BE49-F238E27FC236}">
                <a16:creationId xmlns:a16="http://schemas.microsoft.com/office/drawing/2014/main" id="{94ABD35C-4EBF-594C-D63B-95152C5BCAE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53D3AFB-F57D-B74D-6AB1-95932D9B35BB}"/>
              </a:ext>
            </a:extLst>
          </p:cNvPr>
          <p:cNvSpPr>
            <a:spLocks noGrp="1"/>
          </p:cNvSpPr>
          <p:nvPr>
            <p:ph type="sldNum" sz="quarter" idx="12"/>
          </p:nvPr>
        </p:nvSpPr>
        <p:spPr/>
        <p:txBody>
          <a:bodyPr/>
          <a:lstStyle>
            <a:lvl1pPr>
              <a:defRPr/>
            </a:lvl1pPr>
          </a:lstStyle>
          <a:p>
            <a:fld id="{8463DF63-31DE-4256-801C-9DB695546EC7}" type="slidenum">
              <a:rPr lang="en-US" altLang="en-US"/>
              <a:pPr/>
              <a:t>‹#›</a:t>
            </a:fld>
            <a:endParaRPr lang="en-US" altLang="en-US"/>
          </a:p>
        </p:txBody>
      </p:sp>
    </p:spTree>
    <p:extLst>
      <p:ext uri="{BB962C8B-B14F-4D97-AF65-F5344CB8AC3E}">
        <p14:creationId xmlns:p14="http://schemas.microsoft.com/office/powerpoint/2010/main" val="57508565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3FE741-707A-5E89-2EF0-01287D3A6756}"/>
              </a:ext>
            </a:extLst>
          </p:cNvPr>
          <p:cNvSpPr>
            <a:spLocks noGrp="1"/>
          </p:cNvSpPr>
          <p:nvPr>
            <p:ph type="dt" sz="half" idx="10"/>
          </p:nvPr>
        </p:nvSpPr>
        <p:spPr/>
        <p:txBody>
          <a:bodyPr/>
          <a:lstStyle>
            <a:lvl1pPr>
              <a:defRPr/>
            </a:lvl1pPr>
          </a:lstStyle>
          <a:p>
            <a:fld id="{DA093F51-081D-49AA-B3AD-EB1DB3FEBDA4}" type="datetimeFigureOut">
              <a:rPr lang="en-US" altLang="en-US"/>
              <a:pPr/>
              <a:t>5/19/2026</a:t>
            </a:fld>
            <a:endParaRPr lang="en-US" altLang="en-US"/>
          </a:p>
        </p:txBody>
      </p:sp>
      <p:sp>
        <p:nvSpPr>
          <p:cNvPr id="3" name="Footer Placeholder 4">
            <a:extLst>
              <a:ext uri="{FF2B5EF4-FFF2-40B4-BE49-F238E27FC236}">
                <a16:creationId xmlns:a16="http://schemas.microsoft.com/office/drawing/2014/main" id="{CB5943AE-4F2E-C144-5B25-C9E926F88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CB0F25-0226-2BC1-1F89-7A1AE990A7A9}"/>
              </a:ext>
            </a:extLst>
          </p:cNvPr>
          <p:cNvSpPr>
            <a:spLocks noGrp="1"/>
          </p:cNvSpPr>
          <p:nvPr>
            <p:ph type="sldNum" sz="quarter" idx="12"/>
          </p:nvPr>
        </p:nvSpPr>
        <p:spPr/>
        <p:txBody>
          <a:bodyPr/>
          <a:lstStyle>
            <a:lvl1pPr>
              <a:defRPr/>
            </a:lvl1pPr>
          </a:lstStyle>
          <a:p>
            <a:fld id="{0EB6B8D0-1511-4082-9BED-14DF87855508}" type="slidenum">
              <a:rPr lang="en-US" altLang="en-US"/>
              <a:pPr/>
              <a:t>‹#›</a:t>
            </a:fld>
            <a:endParaRPr lang="en-US" altLang="en-US"/>
          </a:p>
        </p:txBody>
      </p:sp>
    </p:spTree>
    <p:extLst>
      <p:ext uri="{BB962C8B-B14F-4D97-AF65-F5344CB8AC3E}">
        <p14:creationId xmlns:p14="http://schemas.microsoft.com/office/powerpoint/2010/main" val="282181403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C50B7DB1-F75E-13C7-0ADA-39BDBD17CA51}"/>
              </a:ext>
            </a:extLst>
          </p:cNvPr>
          <p:cNvSpPr>
            <a:spLocks noGrp="1"/>
          </p:cNvSpPr>
          <p:nvPr>
            <p:ph type="dt" sz="half" idx="10"/>
          </p:nvPr>
        </p:nvSpPr>
        <p:spPr/>
        <p:txBody>
          <a:bodyPr/>
          <a:lstStyle>
            <a:lvl1pPr>
              <a:defRPr/>
            </a:lvl1pPr>
          </a:lstStyle>
          <a:p>
            <a:fld id="{09869254-B219-4FE4-81DB-3E32D380AED5}" type="datetimeFigureOut">
              <a:rPr lang="en-US" altLang="en-US"/>
              <a:pPr/>
              <a:t>5/19/2026</a:t>
            </a:fld>
            <a:endParaRPr lang="en-US" altLang="en-US"/>
          </a:p>
        </p:txBody>
      </p:sp>
      <p:sp>
        <p:nvSpPr>
          <p:cNvPr id="6" name="Footer Placeholder 4">
            <a:extLst>
              <a:ext uri="{FF2B5EF4-FFF2-40B4-BE49-F238E27FC236}">
                <a16:creationId xmlns:a16="http://schemas.microsoft.com/office/drawing/2014/main" id="{04C98BAB-3CE5-28F4-1807-7F2A07DA86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CA7165-0357-FE73-F409-6B21D3A657AF}"/>
              </a:ext>
            </a:extLst>
          </p:cNvPr>
          <p:cNvSpPr>
            <a:spLocks noGrp="1"/>
          </p:cNvSpPr>
          <p:nvPr>
            <p:ph type="sldNum" sz="quarter" idx="12"/>
          </p:nvPr>
        </p:nvSpPr>
        <p:spPr/>
        <p:txBody>
          <a:bodyPr/>
          <a:lstStyle>
            <a:lvl1pPr>
              <a:defRPr/>
            </a:lvl1pPr>
          </a:lstStyle>
          <a:p>
            <a:fld id="{BBE80F79-AF85-49CC-A89F-F62D3F4FAAC1}" type="slidenum">
              <a:rPr lang="en-US" altLang="en-US"/>
              <a:pPr/>
              <a:t>‹#›</a:t>
            </a:fld>
            <a:endParaRPr lang="en-US" altLang="en-US"/>
          </a:p>
        </p:txBody>
      </p:sp>
    </p:spTree>
    <p:extLst>
      <p:ext uri="{BB962C8B-B14F-4D97-AF65-F5344CB8AC3E}">
        <p14:creationId xmlns:p14="http://schemas.microsoft.com/office/powerpoint/2010/main" val="10557897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974F5080-3F76-74BB-CFD0-9B993A2BFB80}"/>
              </a:ext>
            </a:extLst>
          </p:cNvPr>
          <p:cNvSpPr>
            <a:spLocks noGrp="1"/>
          </p:cNvSpPr>
          <p:nvPr>
            <p:ph type="dt" sz="half" idx="10"/>
          </p:nvPr>
        </p:nvSpPr>
        <p:spPr/>
        <p:txBody>
          <a:bodyPr/>
          <a:lstStyle>
            <a:lvl1pPr>
              <a:defRPr/>
            </a:lvl1pPr>
          </a:lstStyle>
          <a:p>
            <a:fld id="{A4C2A2C0-036F-49D4-AE26-48F832DAD3C6}" type="datetimeFigureOut">
              <a:rPr lang="en-US" altLang="en-US"/>
              <a:pPr/>
              <a:t>5/19/2026</a:t>
            </a:fld>
            <a:endParaRPr lang="en-US" altLang="en-US"/>
          </a:p>
        </p:txBody>
      </p:sp>
      <p:sp>
        <p:nvSpPr>
          <p:cNvPr id="6" name="Footer Placeholder 4">
            <a:extLst>
              <a:ext uri="{FF2B5EF4-FFF2-40B4-BE49-F238E27FC236}">
                <a16:creationId xmlns:a16="http://schemas.microsoft.com/office/drawing/2014/main" id="{22A2EA1F-A93D-F48F-186F-4346F3F849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0CD641-CCA1-07B5-261A-EB448608AF61}"/>
              </a:ext>
            </a:extLst>
          </p:cNvPr>
          <p:cNvSpPr>
            <a:spLocks noGrp="1"/>
          </p:cNvSpPr>
          <p:nvPr>
            <p:ph type="sldNum" sz="quarter" idx="12"/>
          </p:nvPr>
        </p:nvSpPr>
        <p:spPr/>
        <p:txBody>
          <a:bodyPr/>
          <a:lstStyle>
            <a:lvl1pPr>
              <a:defRPr/>
            </a:lvl1pPr>
          </a:lstStyle>
          <a:p>
            <a:fld id="{D72B6FDC-720D-4377-A211-E5233F3E545D}" type="slidenum">
              <a:rPr lang="en-US" altLang="en-US"/>
              <a:pPr/>
              <a:t>‹#›</a:t>
            </a:fld>
            <a:endParaRPr lang="en-US" altLang="en-US"/>
          </a:p>
        </p:txBody>
      </p:sp>
    </p:spTree>
    <p:extLst>
      <p:ext uri="{BB962C8B-B14F-4D97-AF65-F5344CB8AC3E}">
        <p14:creationId xmlns:p14="http://schemas.microsoft.com/office/powerpoint/2010/main" val="78029893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2D24433-4E7E-6BAD-B3A5-0F77CC6C40A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8403C427-B5B0-3835-031F-CCA9AB1B3FE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5A3F1785-D22D-2217-F0FB-2A73466916B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74A5D4F9-8A50-4D1F-B6B3-46DDC12FB7D5}" type="datetimeFigureOut">
              <a:rPr lang="en-US" altLang="en-US"/>
              <a:pPr/>
              <a:t>5/19/2026</a:t>
            </a:fld>
            <a:endParaRPr lang="en-US" altLang="en-US"/>
          </a:p>
        </p:txBody>
      </p:sp>
      <p:sp>
        <p:nvSpPr>
          <p:cNvPr id="5" name="Footer Placeholder 4">
            <a:extLst>
              <a:ext uri="{FF2B5EF4-FFF2-40B4-BE49-F238E27FC236}">
                <a16:creationId xmlns:a16="http://schemas.microsoft.com/office/drawing/2014/main" id="{55948D5D-02C3-C1E8-5469-CC89C26F589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1FB31BC-9382-459F-5880-592D7A05342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0757FFCA-5B81-4187-8740-F050805DCFC2}"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60" r:id="rId1"/>
    <p:sldLayoutId id="2147483759" r:id="rId2"/>
    <p:sldLayoutId id="2147483758" r:id="rId3"/>
    <p:sldLayoutId id="2147483757" r:id="rId4"/>
    <p:sldLayoutId id="2147483756" r:id="rId5"/>
    <p:sldLayoutId id="2147483755" r:id="rId6"/>
    <p:sldLayoutId id="2147483754" r:id="rId7"/>
    <p:sldLayoutId id="2147483753" r:id="rId8"/>
    <p:sldLayoutId id="2147483752" r:id="rId9"/>
    <p:sldLayoutId id="2147483751" r:id="rId10"/>
    <p:sldLayoutId id="2147483750"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F3B3BE9-E21C-DC93-0B8F-2AB7072230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4716FAF9-1D70-9B13-A030-ED6F8BE0B47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AC4F64D-04FA-A90A-3248-FCEA6548444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9A1E263E-2A17-4DD0-998D-256D73823B4D}" type="datetimeFigureOut">
              <a:rPr lang="en-US" altLang="en-US"/>
              <a:pPr>
                <a:defRPr/>
              </a:pPr>
              <a:t>5/19/2026</a:t>
            </a:fld>
            <a:endParaRPr lang="en-GB" altLang="en-US"/>
          </a:p>
        </p:txBody>
      </p:sp>
      <p:sp>
        <p:nvSpPr>
          <p:cNvPr id="5" name="Footer Placeholder 4">
            <a:extLst>
              <a:ext uri="{FF2B5EF4-FFF2-40B4-BE49-F238E27FC236}">
                <a16:creationId xmlns:a16="http://schemas.microsoft.com/office/drawing/2014/main" id="{307BEFFF-0A4A-B9FD-5F1C-6AA6874AFA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34131487-8CC4-A200-1E0A-99F64DD661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5256DF6-5818-48CF-9960-BDB9CBE15AC4}" type="slidenum">
              <a:rPr lang="en-GB" altLang="en-US"/>
              <a:pPr>
                <a:defRPr/>
              </a:pPr>
              <a:t>‹#›</a:t>
            </a:fld>
            <a:endParaRPr lang="en-GB" altLang="en-US"/>
          </a:p>
        </p:txBody>
      </p:sp>
    </p:spTree>
    <p:extLst>
      <p:ext uri="{BB962C8B-B14F-4D97-AF65-F5344CB8AC3E}">
        <p14:creationId xmlns:p14="http://schemas.microsoft.com/office/powerpoint/2010/main" val="27546917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samlyonart.wordpress.com/2015/01/24/aboriginal-green-fro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www.youtube.com/watch?v=I1D9YF0YapQ"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youtu.be/vQMA7IFKGvQ"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orld spinning">
            <a:hlinkClick r:id="" action="ppaction://media"/>
            <a:extLst>
              <a:ext uri="{FF2B5EF4-FFF2-40B4-BE49-F238E27FC236}">
                <a16:creationId xmlns:a16="http://schemas.microsoft.com/office/drawing/2014/main" id="{E4ADA1E0-393B-5885-AC7B-98F27C9219BC}"/>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493" t="14080" r="19408" b="14371"/>
          <a:stretch>
            <a:fillRect/>
          </a:stretch>
        </p:blipFill>
        <p:spPr>
          <a:xfrm>
            <a:off x="0" y="316763"/>
            <a:ext cx="9140212" cy="6224475"/>
          </a:xfrm>
          <a:prstGeom prst="rect">
            <a:avLst/>
          </a:prstGeom>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All images copyright-free from </a:t>
            </a:r>
            <a:r>
              <a:rPr kumimoji="0" lang="en-GB" altLang="en-US" sz="1100" b="0" i="1" u="none" strike="noStrike" kern="1200" cap="none" spc="0" normalizeH="0" baseline="0" noProof="0" dirty="0" err="1">
                <a:ln>
                  <a:noFill/>
                </a:ln>
                <a:solidFill>
                  <a:srgbClr val="FFFFFF"/>
                </a:solidFill>
                <a:effectLst/>
                <a:uLnTx/>
                <a:uFillTx/>
                <a:latin typeface="Century Gothic" panose="020B0502020202020204" pitchFamily="34" charset="0"/>
                <a:ea typeface="MS PGothic" panose="020B0600070205080204" pitchFamily="34" charset="-128"/>
                <a:cs typeface="+mn-cs"/>
              </a:rPr>
              <a:t>pixabay</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unless otherwise identified</a:t>
            </a:r>
          </a:p>
        </p:txBody>
      </p:sp>
      <p:pic>
        <p:nvPicPr>
          <p:cNvPr id="5" name="Graphic 4" descr="Storytelling with solid fill">
            <a:extLst>
              <a:ext uri="{FF2B5EF4-FFF2-40B4-BE49-F238E27FC236}">
                <a16:creationId xmlns:a16="http://schemas.microsoft.com/office/drawing/2014/main" id="{358C19F6-8683-D30E-6874-8DEE2D7296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47785" y="3068184"/>
            <a:ext cx="2248431" cy="2248431"/>
          </a:xfrm>
          <a:prstGeom prst="rect">
            <a:avLst/>
          </a:prstGeom>
        </p:spPr>
      </p:pic>
      <p:pic>
        <p:nvPicPr>
          <p:cNvPr id="6" name="Graphic 5" descr="Thought bubble with solid fill">
            <a:extLst>
              <a:ext uri="{FF2B5EF4-FFF2-40B4-BE49-F238E27FC236}">
                <a16:creationId xmlns:a16="http://schemas.microsoft.com/office/drawing/2014/main" id="{95D09699-61D7-7725-6EE4-97275E185C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67045" y="2181201"/>
            <a:ext cx="2495597" cy="2495597"/>
          </a:xfrm>
          <a:prstGeom prst="rect">
            <a:avLst/>
          </a:prstGeom>
        </p:spPr>
      </p:pic>
      <p:pic>
        <p:nvPicPr>
          <p:cNvPr id="7" name="Graphic 6" descr="Image with solid fill">
            <a:extLst>
              <a:ext uri="{FF2B5EF4-FFF2-40B4-BE49-F238E27FC236}">
                <a16:creationId xmlns:a16="http://schemas.microsoft.com/office/drawing/2014/main" id="{4FD2A1CB-B024-4811-649F-D0705077438C}"/>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rot="21151645">
            <a:off x="484354" y="2047043"/>
            <a:ext cx="2479078" cy="2479078"/>
          </a:xfrm>
          <a:prstGeom prst="rect">
            <a:avLst/>
          </a:prstGeom>
        </p:spPr>
      </p:pic>
    </p:spTree>
    <p:extLst>
      <p:ext uri="{BB962C8B-B14F-4D97-AF65-F5344CB8AC3E}">
        <p14:creationId xmlns:p14="http://schemas.microsoft.com/office/powerpoint/2010/main" val="35056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4BB5EB-4240-5BF3-A608-67E415A8C3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616" y="240621"/>
            <a:ext cx="7652768" cy="5101845"/>
          </a:xfrm>
          <a:prstGeom prst="rect">
            <a:avLst/>
          </a:prstGeom>
          <a:ln>
            <a:solidFill>
              <a:schemeClr val="tx1"/>
            </a:solidFill>
          </a:ln>
        </p:spPr>
      </p:pic>
      <p:sp>
        <p:nvSpPr>
          <p:cNvPr id="3" name="TextBox 3">
            <a:extLst>
              <a:ext uri="{FF2B5EF4-FFF2-40B4-BE49-F238E27FC236}">
                <a16:creationId xmlns:a16="http://schemas.microsoft.com/office/drawing/2014/main" id="{F9FD64AD-0AB0-0D8E-E95A-7F8693D117AA}"/>
              </a:ext>
            </a:extLst>
          </p:cNvPr>
          <p:cNvSpPr txBox="1">
            <a:spLocks noChangeArrowheads="1"/>
          </p:cNvSpPr>
          <p:nvPr/>
        </p:nvSpPr>
        <p:spPr bwMode="auto">
          <a:xfrm>
            <a:off x="745616" y="5739770"/>
            <a:ext cx="8673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FFFFFF"/>
                </a:solidFill>
                <a:latin typeface="Century Gothic" panose="020B0502020202020204" pitchFamily="34" charset="0"/>
                <a:cs typeface="Times New Roman" panose="02020603050405020304" pitchFamily="18" charset="0"/>
              </a:rPr>
              <a:t>We will care for this precious gift!</a:t>
            </a:r>
          </a:p>
        </p:txBody>
      </p:sp>
    </p:spTree>
    <p:extLst>
      <p:ext uri="{BB962C8B-B14F-4D97-AF65-F5344CB8AC3E}">
        <p14:creationId xmlns:p14="http://schemas.microsoft.com/office/powerpoint/2010/main" val="421127889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9443D-F78D-B83B-D1E8-E9E55CF2D3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a:ln>
            <a:solidFill>
              <a:schemeClr val="tx1"/>
            </a:solidFill>
          </a:ln>
        </p:spPr>
      </p:pic>
    </p:spTree>
    <p:extLst>
      <p:ext uri="{BB962C8B-B14F-4D97-AF65-F5344CB8AC3E}">
        <p14:creationId xmlns:p14="http://schemas.microsoft.com/office/powerpoint/2010/main" val="365577719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0EC85-7C26-F8B6-5FA3-1D58547FC7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968B15-BB2A-44FD-D94F-4DB8E43CAD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616" y="240621"/>
            <a:ext cx="7652768" cy="5101845"/>
          </a:xfrm>
          <a:prstGeom prst="rect">
            <a:avLst/>
          </a:prstGeom>
          <a:ln>
            <a:solidFill>
              <a:schemeClr val="tx1"/>
            </a:solidFill>
          </a:ln>
        </p:spPr>
      </p:pic>
      <p:sp>
        <p:nvSpPr>
          <p:cNvPr id="3" name="TextBox 3">
            <a:extLst>
              <a:ext uri="{FF2B5EF4-FFF2-40B4-BE49-F238E27FC236}">
                <a16:creationId xmlns:a16="http://schemas.microsoft.com/office/drawing/2014/main" id="{6B0320FD-76DE-4B1B-BE98-C5E78BC9C6F2}"/>
              </a:ext>
            </a:extLst>
          </p:cNvPr>
          <p:cNvSpPr txBox="1">
            <a:spLocks noChangeArrowheads="1"/>
          </p:cNvSpPr>
          <p:nvPr/>
        </p:nvSpPr>
        <p:spPr bwMode="auto">
          <a:xfrm>
            <a:off x="745616" y="5739770"/>
            <a:ext cx="8673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FFFFFF"/>
                </a:solidFill>
                <a:latin typeface="Century Gothic" panose="020B0502020202020204" pitchFamily="34" charset="0"/>
                <a:cs typeface="Times New Roman" panose="02020603050405020304" pitchFamily="18" charset="0"/>
              </a:rPr>
              <a:t>We will care for this precious gift!</a:t>
            </a:r>
          </a:p>
        </p:txBody>
      </p:sp>
    </p:spTree>
    <p:extLst>
      <p:ext uri="{BB962C8B-B14F-4D97-AF65-F5344CB8AC3E}">
        <p14:creationId xmlns:p14="http://schemas.microsoft.com/office/powerpoint/2010/main" val="394699130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95F97E-09A8-0B1A-70E8-E219641ED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1531" y="0"/>
            <a:ext cx="4600937" cy="6858000"/>
          </a:xfrm>
          <a:prstGeom prst="rect">
            <a:avLst/>
          </a:prstGeom>
          <a:ln>
            <a:solidFill>
              <a:schemeClr val="tx1"/>
            </a:solidFill>
          </a:ln>
        </p:spPr>
      </p:pic>
    </p:spTree>
    <p:extLst>
      <p:ext uri="{BB962C8B-B14F-4D97-AF65-F5344CB8AC3E}">
        <p14:creationId xmlns:p14="http://schemas.microsoft.com/office/powerpoint/2010/main" val="404898814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E6EEB-D271-98F9-4B4B-CBCBF52F905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CEC8D6-0D47-F82A-BE35-BE8955557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616" y="240621"/>
            <a:ext cx="7652768" cy="5101845"/>
          </a:xfrm>
          <a:prstGeom prst="rect">
            <a:avLst/>
          </a:prstGeom>
          <a:ln>
            <a:solidFill>
              <a:schemeClr val="tx1"/>
            </a:solidFill>
          </a:ln>
        </p:spPr>
      </p:pic>
      <p:sp>
        <p:nvSpPr>
          <p:cNvPr id="3" name="TextBox 3">
            <a:extLst>
              <a:ext uri="{FF2B5EF4-FFF2-40B4-BE49-F238E27FC236}">
                <a16:creationId xmlns:a16="http://schemas.microsoft.com/office/drawing/2014/main" id="{8CCD93EF-8F7F-FE4C-F09D-4F9CBBC9A1B0}"/>
              </a:ext>
            </a:extLst>
          </p:cNvPr>
          <p:cNvSpPr txBox="1">
            <a:spLocks noChangeArrowheads="1"/>
          </p:cNvSpPr>
          <p:nvPr/>
        </p:nvSpPr>
        <p:spPr bwMode="auto">
          <a:xfrm>
            <a:off x="745616" y="5739770"/>
            <a:ext cx="8673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FFFFFF"/>
                </a:solidFill>
                <a:latin typeface="Century Gothic" panose="020B0502020202020204" pitchFamily="34" charset="0"/>
                <a:cs typeface="Times New Roman" panose="02020603050405020304" pitchFamily="18" charset="0"/>
              </a:rPr>
              <a:t>We will care for this precious gift!</a:t>
            </a:r>
          </a:p>
        </p:txBody>
      </p:sp>
    </p:spTree>
    <p:extLst>
      <p:ext uri="{BB962C8B-B14F-4D97-AF65-F5344CB8AC3E}">
        <p14:creationId xmlns:p14="http://schemas.microsoft.com/office/powerpoint/2010/main" val="290047917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3047-BB9A-752F-5F26-0B284F417B52}"/>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063EF0E7-B516-8B2C-677A-3B8417BA80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27766646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B93C9-0B7F-5F60-E190-6637254788C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A3CF52-7766-A018-BF5F-656EB70FF7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616" y="240621"/>
            <a:ext cx="7652768" cy="5101845"/>
          </a:xfrm>
          <a:prstGeom prst="rect">
            <a:avLst/>
          </a:prstGeom>
          <a:ln>
            <a:solidFill>
              <a:schemeClr val="tx1"/>
            </a:solidFill>
          </a:ln>
        </p:spPr>
      </p:pic>
      <p:sp>
        <p:nvSpPr>
          <p:cNvPr id="3" name="TextBox 3">
            <a:extLst>
              <a:ext uri="{FF2B5EF4-FFF2-40B4-BE49-F238E27FC236}">
                <a16:creationId xmlns:a16="http://schemas.microsoft.com/office/drawing/2014/main" id="{7A168BD0-1AAB-38F3-650E-6CB778A07406}"/>
              </a:ext>
            </a:extLst>
          </p:cNvPr>
          <p:cNvSpPr txBox="1">
            <a:spLocks noChangeArrowheads="1"/>
          </p:cNvSpPr>
          <p:nvPr/>
        </p:nvSpPr>
        <p:spPr bwMode="auto">
          <a:xfrm>
            <a:off x="745616" y="5739770"/>
            <a:ext cx="8673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FFFFFF"/>
                </a:solidFill>
                <a:latin typeface="Century Gothic" panose="020B0502020202020204" pitchFamily="34" charset="0"/>
                <a:cs typeface="Times New Roman" panose="02020603050405020304" pitchFamily="18" charset="0"/>
              </a:rPr>
              <a:t>We will care for this precious gift!</a:t>
            </a:r>
          </a:p>
        </p:txBody>
      </p:sp>
    </p:spTree>
    <p:extLst>
      <p:ext uri="{BB962C8B-B14F-4D97-AF65-F5344CB8AC3E}">
        <p14:creationId xmlns:p14="http://schemas.microsoft.com/office/powerpoint/2010/main" val="257727191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DB3CA-90D8-0F5E-BEB3-7D0986655A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172785441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83A2E-92DD-DC7C-74E1-12CBF11FC7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42BD25-A51D-C160-8057-A114A52063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616" y="240621"/>
            <a:ext cx="7652768" cy="5101845"/>
          </a:xfrm>
          <a:prstGeom prst="rect">
            <a:avLst/>
          </a:prstGeom>
          <a:ln>
            <a:solidFill>
              <a:schemeClr val="tx1"/>
            </a:solidFill>
          </a:ln>
        </p:spPr>
      </p:pic>
      <p:sp>
        <p:nvSpPr>
          <p:cNvPr id="3" name="TextBox 3">
            <a:extLst>
              <a:ext uri="{FF2B5EF4-FFF2-40B4-BE49-F238E27FC236}">
                <a16:creationId xmlns:a16="http://schemas.microsoft.com/office/drawing/2014/main" id="{E090B10A-8A90-94F1-C6D7-EC67BB8A8485}"/>
              </a:ext>
            </a:extLst>
          </p:cNvPr>
          <p:cNvSpPr txBox="1">
            <a:spLocks noChangeArrowheads="1"/>
          </p:cNvSpPr>
          <p:nvPr/>
        </p:nvSpPr>
        <p:spPr bwMode="auto">
          <a:xfrm>
            <a:off x="745616" y="5739770"/>
            <a:ext cx="8673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b="1" dirty="0">
                <a:solidFill>
                  <a:srgbClr val="FFFFFF"/>
                </a:solidFill>
                <a:latin typeface="Century Gothic" panose="020B0502020202020204" pitchFamily="34" charset="0"/>
                <a:cs typeface="Times New Roman" panose="02020603050405020304" pitchFamily="18" charset="0"/>
              </a:rPr>
              <a:t>We will care for this precious gift!</a:t>
            </a:r>
          </a:p>
        </p:txBody>
      </p:sp>
    </p:spTree>
    <p:extLst>
      <p:ext uri="{BB962C8B-B14F-4D97-AF65-F5344CB8AC3E}">
        <p14:creationId xmlns:p14="http://schemas.microsoft.com/office/powerpoint/2010/main" val="128590012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 picture containing text&#10;&#10;Description automatically generated">
            <a:extLst>
              <a:ext uri="{FF2B5EF4-FFF2-40B4-BE49-F238E27FC236}">
                <a16:creationId xmlns:a16="http://schemas.microsoft.com/office/drawing/2014/main" id="{09B7D171-26E9-50B9-402B-2548D900628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May we grow in our understanding of ourselves</a:t>
            </a:r>
            <a:r>
              <a:rPr lang="en-GB" sz="3600" b="1">
                <a:solidFill>
                  <a:sysClr val="windowText" lastClr="000000"/>
                </a:solidFill>
                <a:latin typeface="Century Gothic" panose="020B0502020202020204" pitchFamily="34" charset="0"/>
              </a:rPr>
              <a:t> </a:t>
            </a:r>
            <a:r>
              <a:rPr kumimoji="0" lang="en-GB" sz="3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and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our </a:t>
            </a:r>
            <a:r>
              <a:rPr lang="en-GB" sz="3600" b="1" dirty="0">
                <a:solidFill>
                  <a:sysClr val="windowText" lastClr="000000"/>
                </a:solidFill>
                <a:latin typeface="Century Gothic" panose="020B0502020202020204" pitchFamily="34" charset="0"/>
              </a:rPr>
              <a:t>wonderful</a:t>
            </a:r>
            <a:r>
              <a:rPr kumimoji="0" lang="en-GB" sz="3600" b="1"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world</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ＭＳ 明朝"/>
              <a:cs typeface="Times New Roman"/>
            </a:endParaRP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888EE54C-F064-9241-69B8-620ACD39A6D0}"/>
              </a:ext>
            </a:extLst>
          </p:cNvPr>
          <p:cNvSpPr txBox="1">
            <a:spLocks/>
          </p:cNvSpPr>
          <p:nvPr/>
        </p:nvSpPr>
        <p:spPr>
          <a:xfrm>
            <a:off x="282575" y="4857223"/>
            <a:ext cx="8613775" cy="201295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32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May we care for this precious gift!</a:t>
            </a:r>
            <a:endParaRPr lang="en-GB" sz="2000" b="1" dirty="0">
              <a:solidFill>
                <a:prstClr val="white"/>
              </a:solidFill>
              <a:latin typeface="Century Gothic" panose="020B0502020202020204" pitchFamily="34" charset="0"/>
              <a:ea typeface="ＭＳ 明朝"/>
              <a:cs typeface="Times New Roman"/>
            </a:endParaRPr>
          </a:p>
        </p:txBody>
      </p:sp>
      <p:grpSp>
        <p:nvGrpSpPr>
          <p:cNvPr id="10" name="Group 9">
            <a:extLst>
              <a:ext uri="{FF2B5EF4-FFF2-40B4-BE49-F238E27FC236}">
                <a16:creationId xmlns:a16="http://schemas.microsoft.com/office/drawing/2014/main" id="{8EE6CCEC-2F87-0274-63C5-F7621918D1D2}"/>
              </a:ext>
            </a:extLst>
          </p:cNvPr>
          <p:cNvGrpSpPr/>
          <p:nvPr/>
        </p:nvGrpSpPr>
        <p:grpSpPr>
          <a:xfrm rot="8217778">
            <a:off x="7532761" y="5597649"/>
            <a:ext cx="1767165" cy="1158116"/>
            <a:chOff x="0" y="0"/>
            <a:chExt cx="1670756" cy="1095023"/>
          </a:xfrm>
          <a:solidFill>
            <a:schemeClr val="bg1"/>
          </a:solidFill>
        </p:grpSpPr>
        <p:pic>
          <p:nvPicPr>
            <p:cNvPr id="11" name="Graphic 34" descr="Arrow: Counter-clockwise curve">
              <a:extLst>
                <a:ext uri="{FF2B5EF4-FFF2-40B4-BE49-F238E27FC236}">
                  <a16:creationId xmlns:a16="http://schemas.microsoft.com/office/drawing/2014/main" id="{EA7418E3-28DA-2E88-5480-091CA7102F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12" name="Graphic 35" descr="Arrow: Counter-clockwise curve">
              <a:extLst>
                <a:ext uri="{FF2B5EF4-FFF2-40B4-BE49-F238E27FC236}">
                  <a16:creationId xmlns:a16="http://schemas.microsoft.com/office/drawing/2014/main" id="{19EC04B7-1F2B-BD85-4979-EF793E021D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13" name="Graphic 36" descr="Arrow: Straight">
              <a:extLst>
                <a:ext uri="{FF2B5EF4-FFF2-40B4-BE49-F238E27FC236}">
                  <a16:creationId xmlns:a16="http://schemas.microsoft.com/office/drawing/2014/main" id="{5EADB533-35D4-99E8-4F47-E7F555C785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3" name="Picture 2">
            <a:extLst>
              <a:ext uri="{FF2B5EF4-FFF2-40B4-BE49-F238E27FC236}">
                <a16:creationId xmlns:a16="http://schemas.microsoft.com/office/drawing/2014/main" id="{CE6A0284-2C45-C0A6-7B16-8BFD743E72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5674"/>
            <a:ext cx="6858000" cy="4611414"/>
          </a:xfrm>
          <a:prstGeom prst="rect">
            <a:avLst/>
          </a:prstGeom>
          <a:ln>
            <a:solidFill>
              <a:schemeClr val="bg1"/>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591A32-ECC3-EBD4-4AB8-D2861761F6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5775" y="0"/>
            <a:ext cx="6632449" cy="6858000"/>
          </a:xfrm>
          <a:prstGeom prst="rect">
            <a:avLst/>
          </a:prstGeom>
        </p:spPr>
      </p:pic>
    </p:spTree>
    <p:extLst>
      <p:ext uri="{BB962C8B-B14F-4D97-AF65-F5344CB8AC3E}">
        <p14:creationId xmlns:p14="http://schemas.microsoft.com/office/powerpoint/2010/main" val="409345539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AAED4-6B81-950B-E04D-EEF6417C9F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F4D2ED-1DDB-38F2-AE32-5521DDEA4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0402"/>
            <a:ext cx="9144000" cy="6097195"/>
          </a:xfrm>
          <a:prstGeom prst="rect">
            <a:avLst/>
          </a:prstGeom>
          <a:ln>
            <a:solidFill>
              <a:schemeClr val="tx1"/>
            </a:solidFill>
          </a:ln>
        </p:spPr>
      </p:pic>
      <p:sp>
        <p:nvSpPr>
          <p:cNvPr id="5" name="TextBox 4">
            <a:extLst>
              <a:ext uri="{FF2B5EF4-FFF2-40B4-BE49-F238E27FC236}">
                <a16:creationId xmlns:a16="http://schemas.microsoft.com/office/drawing/2014/main" id="{5B45CEED-C4E4-D075-8919-9DAA275021DC}"/>
              </a:ext>
            </a:extLst>
          </p:cNvPr>
          <p:cNvSpPr txBox="1"/>
          <p:nvPr/>
        </p:nvSpPr>
        <p:spPr>
          <a:xfrm>
            <a:off x="1513840" y="426888"/>
            <a:ext cx="6116320" cy="1015663"/>
          </a:xfrm>
          <a:prstGeom prst="rect">
            <a:avLst/>
          </a:prstGeom>
          <a:noFill/>
          <a:effectLst/>
        </p:spPr>
        <p:txBody>
          <a:bodyPr wrap="square" rtlCol="0">
            <a:spAutoFit/>
          </a:bodyPr>
          <a:lstStyle/>
          <a:p>
            <a:pPr algn="ctr"/>
            <a:r>
              <a:rPr lang="en-GB" sz="6000" b="1" dirty="0">
                <a:solidFill>
                  <a:schemeClr val="bg1"/>
                </a:solidFill>
                <a:latin typeface="Century Gothic" panose="020B0502020202020204" pitchFamily="34" charset="0"/>
              </a:rPr>
              <a:t>The fragile gift</a:t>
            </a:r>
          </a:p>
        </p:txBody>
      </p:sp>
    </p:spTree>
    <p:extLst>
      <p:ext uri="{BB962C8B-B14F-4D97-AF65-F5344CB8AC3E}">
        <p14:creationId xmlns:p14="http://schemas.microsoft.com/office/powerpoint/2010/main" val="187554280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70D3D-7AE8-6767-30DA-784C101BC6A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1143000" y="-101706"/>
            <a:ext cx="6858000" cy="7061411"/>
          </a:xfrm>
          <a:prstGeom prst="rect">
            <a:avLst/>
          </a:prstGeom>
          <a:ln>
            <a:solidFill>
              <a:schemeClr val="bg1"/>
            </a:solidFill>
          </a:ln>
        </p:spPr>
      </p:pic>
    </p:spTree>
    <p:extLst>
      <p:ext uri="{BB962C8B-B14F-4D97-AF65-F5344CB8AC3E}">
        <p14:creationId xmlns:p14="http://schemas.microsoft.com/office/powerpoint/2010/main" val="187448094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E2D22-A74D-3083-1DA3-20526A4249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955587"/>
            <a:ext cx="9164919" cy="4852546"/>
          </a:xfrm>
          <a:prstGeom prst="rect">
            <a:avLst/>
          </a:prstGeom>
          <a:ln>
            <a:solidFill>
              <a:schemeClr val="bg1"/>
            </a:solidFill>
          </a:ln>
        </p:spPr>
      </p:pic>
    </p:spTree>
    <p:extLst>
      <p:ext uri="{BB962C8B-B14F-4D97-AF65-F5344CB8AC3E}">
        <p14:creationId xmlns:p14="http://schemas.microsoft.com/office/powerpoint/2010/main" val="163417356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1F76-E6CE-D756-A040-37806DA884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88EDDA-1A0F-DF1C-72D4-928BD57542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1681" y="349624"/>
            <a:ext cx="5960639" cy="3405512"/>
          </a:xfrm>
          <a:prstGeom prst="rect">
            <a:avLst/>
          </a:prstGeom>
        </p:spPr>
      </p:pic>
      <p:pic>
        <p:nvPicPr>
          <p:cNvPr id="5" name="Picture 4">
            <a:extLst>
              <a:ext uri="{FF2B5EF4-FFF2-40B4-BE49-F238E27FC236}">
                <a16:creationId xmlns:a16="http://schemas.microsoft.com/office/drawing/2014/main" id="{725DA9AF-26B3-CBEE-3A2F-A0681791AC5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39060" y="4061012"/>
            <a:ext cx="8665881" cy="2599765"/>
          </a:xfrm>
          <a:prstGeom prst="rect">
            <a:avLst/>
          </a:prstGeom>
          <a:ln>
            <a:solidFill>
              <a:schemeClr val="bg1"/>
            </a:solidFill>
          </a:ln>
        </p:spPr>
      </p:pic>
      <p:pic>
        <p:nvPicPr>
          <p:cNvPr id="4" name="Picture 3">
            <a:extLst>
              <a:ext uri="{FF2B5EF4-FFF2-40B4-BE49-F238E27FC236}">
                <a16:creationId xmlns:a16="http://schemas.microsoft.com/office/drawing/2014/main" id="{14211B3D-74DF-3121-BEBA-E8BDB8F4B65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400000">
            <a:off x="1143745" y="139599"/>
            <a:ext cx="6856510" cy="6580296"/>
          </a:xfrm>
          <a:prstGeom prst="rect">
            <a:avLst/>
          </a:prstGeom>
          <a:ln>
            <a:solidFill>
              <a:schemeClr val="bg1"/>
            </a:solidFill>
          </a:ln>
        </p:spPr>
      </p:pic>
    </p:spTree>
    <p:extLst>
      <p:ext uri="{BB962C8B-B14F-4D97-AF65-F5344CB8AC3E}">
        <p14:creationId xmlns:p14="http://schemas.microsoft.com/office/powerpoint/2010/main" val="1107406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075A-882E-7CFA-E148-F43F630BF14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824CC7-7A84-F5C4-9956-F62B612B49B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1136908" y="138383"/>
            <a:ext cx="6870185" cy="6593420"/>
          </a:xfrm>
          <a:prstGeom prst="rect">
            <a:avLst/>
          </a:prstGeom>
          <a:ln>
            <a:solidFill>
              <a:schemeClr val="bg1"/>
            </a:solidFill>
          </a:ln>
        </p:spPr>
      </p:pic>
      <p:pic>
        <p:nvPicPr>
          <p:cNvPr id="12" name="Picture 11">
            <a:extLst>
              <a:ext uri="{FF2B5EF4-FFF2-40B4-BE49-F238E27FC236}">
                <a16:creationId xmlns:a16="http://schemas.microsoft.com/office/drawing/2014/main" id="{634C7C4E-5A78-D755-0E73-B91CD7D97C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4794" y="1261684"/>
            <a:ext cx="4194412" cy="4334632"/>
          </a:xfrm>
          <a:prstGeom prst="rect">
            <a:avLst/>
          </a:prstGeom>
        </p:spPr>
      </p:pic>
    </p:spTree>
    <p:extLst>
      <p:ext uri="{BB962C8B-B14F-4D97-AF65-F5344CB8AC3E}">
        <p14:creationId xmlns:p14="http://schemas.microsoft.com/office/powerpoint/2010/main" val="21437838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3FDA-5B60-95A4-262E-BE0C876E4F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F1106A-7889-3EF0-6011-C2FCED47E87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71700" y="-1"/>
            <a:ext cx="4800600" cy="6875715"/>
          </a:xfrm>
          <a:prstGeom prst="rect">
            <a:avLst/>
          </a:prstGeom>
          <a:ln>
            <a:solidFill>
              <a:schemeClr val="bg1"/>
            </a:solidFill>
          </a:ln>
        </p:spPr>
      </p:pic>
      <p:pic>
        <p:nvPicPr>
          <p:cNvPr id="2" name="Picture 1">
            <a:extLst>
              <a:ext uri="{FF2B5EF4-FFF2-40B4-BE49-F238E27FC236}">
                <a16:creationId xmlns:a16="http://schemas.microsoft.com/office/drawing/2014/main" id="{8BD7BCD4-4C42-18D9-CB99-59C2029EC3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4794" y="1261684"/>
            <a:ext cx="4194412" cy="4334632"/>
          </a:xfrm>
          <a:prstGeom prst="rect">
            <a:avLst/>
          </a:prstGeom>
        </p:spPr>
      </p:pic>
    </p:spTree>
    <p:extLst>
      <p:ext uri="{BB962C8B-B14F-4D97-AF65-F5344CB8AC3E}">
        <p14:creationId xmlns:p14="http://schemas.microsoft.com/office/powerpoint/2010/main" val="17323219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3E000-7B50-7783-A8F9-82AA5F0183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6ECDD8-39F1-1B44-74AA-5028DC7B11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65300" y="0"/>
            <a:ext cx="5613401" cy="6873552"/>
          </a:xfrm>
          <a:prstGeom prst="rect">
            <a:avLst/>
          </a:prstGeom>
          <a:ln>
            <a:solidFill>
              <a:schemeClr val="bg1"/>
            </a:solidFill>
          </a:ln>
        </p:spPr>
      </p:pic>
    </p:spTree>
    <p:extLst>
      <p:ext uri="{BB962C8B-B14F-4D97-AF65-F5344CB8AC3E}">
        <p14:creationId xmlns:p14="http://schemas.microsoft.com/office/powerpoint/2010/main" val="266012824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7684-47AA-AE57-9252-938B63F64F37}"/>
            </a:ext>
          </a:extLst>
        </p:cNvPr>
        <p:cNvGrpSpPr/>
        <p:nvPr/>
      </p:nvGrpSpPr>
      <p:grpSpPr>
        <a:xfrm>
          <a:off x="0" y="0"/>
          <a:ext cx="0" cy="0"/>
          <a:chOff x="0" y="0"/>
          <a:chExt cx="0" cy="0"/>
        </a:xfrm>
      </p:grpSpPr>
      <p:pic>
        <p:nvPicPr>
          <p:cNvPr id="3" name="122003-724732258">
            <a:hlinkClick r:id="" action="ppaction://media"/>
            <a:extLst>
              <a:ext uri="{FF2B5EF4-FFF2-40B4-BE49-F238E27FC236}">
                <a16:creationId xmlns:a16="http://schemas.microsoft.com/office/drawing/2014/main" id="{9F1C9889-67D8-86A6-8F4C-D40629A8071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500" r="12500"/>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B5A7B4B9-FCFE-2373-1756-62A76E60DBB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5400000">
            <a:off x="1111794" y="795867"/>
            <a:ext cx="6920412" cy="5266266"/>
          </a:xfrm>
          <a:prstGeom prst="rect">
            <a:avLst/>
          </a:prstGeom>
          <a:ln>
            <a:solidFill>
              <a:schemeClr val="bg1"/>
            </a:solidFill>
          </a:ln>
        </p:spPr>
      </p:pic>
      <p:sp>
        <p:nvSpPr>
          <p:cNvPr id="2" name="Speech Bubble: Rectangle with Corners Rounded 1">
            <a:extLst>
              <a:ext uri="{FF2B5EF4-FFF2-40B4-BE49-F238E27FC236}">
                <a16:creationId xmlns:a16="http://schemas.microsoft.com/office/drawing/2014/main" id="{3562F906-852A-E6C9-6296-B702DDD1A7B7}"/>
              </a:ext>
            </a:extLst>
          </p:cNvPr>
          <p:cNvSpPr/>
          <p:nvPr/>
        </p:nvSpPr>
        <p:spPr>
          <a:xfrm>
            <a:off x="4741333" y="3101787"/>
            <a:ext cx="4131613" cy="1254987"/>
          </a:xfrm>
          <a:prstGeom prst="wedgeRoundRectCallout">
            <a:avLst>
              <a:gd name="adj1" fmla="val -41756"/>
              <a:gd name="adj2" fmla="val -96356"/>
              <a:gd name="adj3" fmla="val 16667"/>
            </a:avLst>
          </a:prstGeom>
          <a:solidFill>
            <a:srgbClr val="00B05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Cherish the natural world, because we’re a part of it and we depend on it!</a:t>
            </a:r>
          </a:p>
        </p:txBody>
      </p:sp>
    </p:spTree>
    <p:extLst>
      <p:ext uri="{BB962C8B-B14F-4D97-AF65-F5344CB8AC3E}">
        <p14:creationId xmlns:p14="http://schemas.microsoft.com/office/powerpoint/2010/main" val="26172134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A1D7-73EE-614D-B65E-BF15CA609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a:effectLst/>
        </p:spPr>
      </p:pic>
      <p:sp>
        <p:nvSpPr>
          <p:cNvPr id="4" name="TextBox 3">
            <a:extLst>
              <a:ext uri="{FF2B5EF4-FFF2-40B4-BE49-F238E27FC236}">
                <a16:creationId xmlns:a16="http://schemas.microsoft.com/office/drawing/2014/main" id="{65FE8D8A-A2B9-680A-B9DC-2A60B56BE855}"/>
              </a:ext>
            </a:extLst>
          </p:cNvPr>
          <p:cNvSpPr txBox="1"/>
          <p:nvPr/>
        </p:nvSpPr>
        <p:spPr>
          <a:xfrm>
            <a:off x="2489200" y="934720"/>
            <a:ext cx="6116320" cy="1938992"/>
          </a:xfrm>
          <a:prstGeom prst="rect">
            <a:avLst/>
          </a:prstGeom>
          <a:noFill/>
          <a:effectLst/>
        </p:spPr>
        <p:txBody>
          <a:bodyPr wrap="square" rtlCol="0">
            <a:spAutoFit/>
          </a:bodyPr>
          <a:lstStyle/>
          <a:p>
            <a:pPr algn="r"/>
            <a:r>
              <a:rPr lang="en-GB" sz="6000" b="1" dirty="0">
                <a:solidFill>
                  <a:schemeClr val="bg1"/>
                </a:solidFill>
                <a:latin typeface="Century Gothic" panose="020B0502020202020204" pitchFamily="34" charset="0"/>
              </a:rPr>
              <a:t>Stories that help us to grow</a:t>
            </a:r>
          </a:p>
        </p:txBody>
      </p:sp>
    </p:spTree>
    <p:extLst>
      <p:ext uri="{BB962C8B-B14F-4D97-AF65-F5344CB8AC3E}">
        <p14:creationId xmlns:p14="http://schemas.microsoft.com/office/powerpoint/2010/main" val="18692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BCDBE-ACF5-1635-A1F0-ECC39A5259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F1D8AA-F666-FDBC-5807-AC09BF79A1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ln>
            <a:solidFill>
              <a:schemeClr val="bg1"/>
            </a:solidFill>
          </a:ln>
        </p:spPr>
      </p:pic>
      <p:pic>
        <p:nvPicPr>
          <p:cNvPr id="7" name="Graphic 6" descr="Heart with solid fill">
            <a:extLst>
              <a:ext uri="{FF2B5EF4-FFF2-40B4-BE49-F238E27FC236}">
                <a16:creationId xmlns:a16="http://schemas.microsoft.com/office/drawing/2014/main" id="{190D8981-F136-6679-2036-F6846C8430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93533" y="508000"/>
            <a:ext cx="2260600" cy="2260600"/>
          </a:xfrm>
          <a:prstGeom prst="rect">
            <a:avLst/>
          </a:prstGeom>
        </p:spPr>
      </p:pic>
    </p:spTree>
    <p:extLst>
      <p:ext uri="{BB962C8B-B14F-4D97-AF65-F5344CB8AC3E}">
        <p14:creationId xmlns:p14="http://schemas.microsoft.com/office/powerpoint/2010/main" val="3061301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CD125-0D91-E622-EF2B-631B15D1F9A8}"/>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9988" b="89972" l="8625" r="91482">
                        <a14:foregroundMark x1="8679" y1="53336" x2="8679" y2="53336"/>
                        <a14:foregroundMark x1="91482" y1="56207" x2="91482" y2="56207"/>
                      </a14:backgroundRemoval>
                    </a14:imgEffect>
                  </a14:imgLayer>
                </a14:imgProps>
              </a:ext>
              <a:ext uri="{28A0092B-C50C-407E-A947-70E740481C1C}">
                <a14:useLocalDpi xmlns:a14="http://schemas.microsoft.com/office/drawing/2010/main"/>
              </a:ext>
            </a:extLst>
          </a:blip>
          <a:stretch>
            <a:fillRect/>
          </a:stretch>
        </p:blipFill>
        <p:spPr>
          <a:xfrm>
            <a:off x="1842808" y="-209923"/>
            <a:ext cx="5458385" cy="7277846"/>
          </a:xfrm>
          <a:prstGeom prst="rect">
            <a:avLst/>
          </a:prstGeom>
        </p:spPr>
      </p:pic>
      <p:sp>
        <p:nvSpPr>
          <p:cNvPr id="3" name="TextBox 2">
            <a:extLst>
              <a:ext uri="{FF2B5EF4-FFF2-40B4-BE49-F238E27FC236}">
                <a16:creationId xmlns:a16="http://schemas.microsoft.com/office/drawing/2014/main" id="{07B9508A-261A-2FB3-602E-D3C27EC00AA2}"/>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A Diocese of Guildford resource</a:t>
            </a:r>
          </a:p>
        </p:txBody>
      </p:sp>
    </p:spTree>
    <p:extLst>
      <p:ext uri="{BB962C8B-B14F-4D97-AF65-F5344CB8AC3E}">
        <p14:creationId xmlns:p14="http://schemas.microsoft.com/office/powerpoint/2010/main" val="25687419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511EB607-FC19-71F0-14AD-AC591C2646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6265" y="206368"/>
            <a:ext cx="8796338" cy="652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28BE04D-9067-D368-CD9F-77168EEBA12F}"/>
              </a:ext>
            </a:extLst>
          </p:cNvPr>
          <p:cNvSpPr/>
          <p:nvPr/>
        </p:nvSpPr>
        <p:spPr>
          <a:xfrm>
            <a:off x="949902" y="5451303"/>
            <a:ext cx="7295305" cy="1200329"/>
          </a:xfrm>
          <a:prstGeom prst="rect">
            <a:avLst/>
          </a:prstGeom>
          <a:noFill/>
        </p:spPr>
        <p:txBody>
          <a:bodyPr>
            <a:spAutoFit/>
          </a:bodyPr>
          <a:lstStyle/>
          <a:p>
            <a:pPr algn="ctr" fontAlgn="auto">
              <a:spcBef>
                <a:spcPts val="0"/>
              </a:spcBef>
              <a:spcAft>
                <a:spcPts val="0"/>
              </a:spcAft>
              <a:defRPr/>
            </a:pPr>
            <a:r>
              <a:rPr lang="en-GB" sz="7200" b="1" spc="50" dirty="0" err="1">
                <a:ln w="13500">
                  <a:solidFill>
                    <a:schemeClr val="bg1">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a typeface="+mn-ea"/>
                <a:cs typeface="Arial Black"/>
              </a:rPr>
              <a:t>Tiddalik</a:t>
            </a:r>
            <a:endParaRPr lang="en-GB" sz="7200" b="1" spc="50" dirty="0">
              <a:ln w="13500">
                <a:solidFill>
                  <a:schemeClr val="bg1">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a typeface="+mn-ea"/>
              <a:cs typeface="Arial Black"/>
            </a:endParaRPr>
          </a:p>
        </p:txBody>
      </p:sp>
      <p:sp>
        <p:nvSpPr>
          <p:cNvPr id="3" name="TextBox 2">
            <a:extLst>
              <a:ext uri="{FF2B5EF4-FFF2-40B4-BE49-F238E27FC236}">
                <a16:creationId xmlns:a16="http://schemas.microsoft.com/office/drawing/2014/main" id="{F3584FB4-2873-5FF8-AF0C-AB2A008799AB}"/>
              </a:ext>
            </a:extLst>
          </p:cNvPr>
          <p:cNvSpPr txBox="1"/>
          <p:nvPr/>
        </p:nvSpPr>
        <p:spPr>
          <a:xfrm>
            <a:off x="949902" y="206368"/>
            <a:ext cx="8092701" cy="430887"/>
          </a:xfrm>
          <a:prstGeom prst="rect">
            <a:avLst/>
          </a:prstGeom>
          <a:noFill/>
        </p:spPr>
        <p:txBody>
          <a:bodyPr wrap="square">
            <a:spAutoFit/>
          </a:bodyPr>
          <a:lstStyle/>
          <a:p>
            <a:pPr algn="r"/>
            <a:r>
              <a:rPr lang="en-GB" sz="1100" b="1" dirty="0">
                <a:latin typeface="Century Gothic" panose="020B0502020202020204" pitchFamily="34" charset="0"/>
              </a:rPr>
              <a:t>Our thanks to artist Sam Lyons for allowing us to use her work: </a:t>
            </a:r>
            <a:endParaRPr lang="en-GB" sz="1100" b="1" dirty="0">
              <a:latin typeface="Century Gothic" panose="020B0502020202020204" pitchFamily="34" charset="0"/>
              <a:hlinkClick r:id="rId4"/>
            </a:endParaRPr>
          </a:p>
          <a:p>
            <a:pPr algn="r"/>
            <a:r>
              <a:rPr lang="en-GB" sz="1100" b="1" dirty="0">
                <a:latin typeface="Century Gothic" panose="020B0502020202020204" pitchFamily="34" charset="0"/>
                <a:hlinkClick r:id="rId4"/>
              </a:rPr>
              <a:t>https://samlyonart.wordpress.com/2015/01/24/aboriginal-green-frog/</a:t>
            </a:r>
            <a:r>
              <a:rPr lang="en-GB" sz="1100" b="1" dirty="0">
                <a:latin typeface="Century Gothic" panose="020B0502020202020204" pitchFamily="34" charset="0"/>
              </a:rPr>
              <a:t> </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E4912-8523-097B-5796-D9899D43C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 y="0"/>
            <a:ext cx="9119641" cy="6079760"/>
          </a:xfrm>
          <a:prstGeom prst="rect">
            <a:avLst/>
          </a:prstGeom>
        </p:spPr>
      </p:pic>
      <p:sp>
        <p:nvSpPr>
          <p:cNvPr id="4" name="TextBox 3">
            <a:extLst>
              <a:ext uri="{FF2B5EF4-FFF2-40B4-BE49-F238E27FC236}">
                <a16:creationId xmlns:a16="http://schemas.microsoft.com/office/drawing/2014/main" id="{3FADD02B-CA21-1AA7-8AB7-824096EE09B6}"/>
              </a:ext>
            </a:extLst>
          </p:cNvPr>
          <p:cNvSpPr txBox="1">
            <a:spLocks noChangeArrowheads="1"/>
          </p:cNvSpPr>
          <p:nvPr/>
        </p:nvSpPr>
        <p:spPr bwMode="auto">
          <a:xfrm>
            <a:off x="3467150" y="6596390"/>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GB" altLang="en-US" sz="1100" i="1" dirty="0">
                <a:solidFill>
                  <a:srgbClr val="FFFFFF"/>
                </a:solidFill>
                <a:latin typeface="Century Gothic" panose="020B0502020202020204" pitchFamily="34" charset="0"/>
              </a:rPr>
              <a:t>I</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mage ©NASA</a:t>
            </a:r>
          </a:p>
        </p:txBody>
      </p:sp>
      <p:sp>
        <p:nvSpPr>
          <p:cNvPr id="5" name="TextBox 4">
            <a:extLst>
              <a:ext uri="{FF2B5EF4-FFF2-40B4-BE49-F238E27FC236}">
                <a16:creationId xmlns:a16="http://schemas.microsoft.com/office/drawing/2014/main" id="{AAF36AC8-71D5-06C2-861D-A56F2244ECD6}"/>
              </a:ext>
            </a:extLst>
          </p:cNvPr>
          <p:cNvSpPr txBox="1"/>
          <p:nvPr/>
        </p:nvSpPr>
        <p:spPr>
          <a:xfrm>
            <a:off x="6395464" y="778239"/>
            <a:ext cx="1971206" cy="646331"/>
          </a:xfrm>
          <a:prstGeom prst="rect">
            <a:avLst/>
          </a:prstGeom>
          <a:noFill/>
        </p:spPr>
        <p:txBody>
          <a:bodyPr wrap="square" rtlCol="0">
            <a:spAutoFit/>
          </a:bodyPr>
          <a:lstStyle/>
          <a:p>
            <a:pPr algn="ctr"/>
            <a:r>
              <a:rPr lang="en-GB" b="1" i="1" dirty="0">
                <a:latin typeface="Century Gothic" panose="020B0502020202020204" pitchFamily="34" charset="0"/>
              </a:rPr>
              <a:t>Aurora Borealis</a:t>
            </a:r>
          </a:p>
          <a:p>
            <a:pPr algn="ctr"/>
            <a:r>
              <a:rPr lang="en-GB" b="1" dirty="0">
                <a:latin typeface="Century Gothic" panose="020B0502020202020204" pitchFamily="34" charset="0"/>
              </a:rPr>
              <a:t>Northern Lights</a:t>
            </a:r>
          </a:p>
        </p:txBody>
      </p:sp>
      <p:sp>
        <p:nvSpPr>
          <p:cNvPr id="2" name="TextBox 1">
            <a:extLst>
              <a:ext uri="{FF2B5EF4-FFF2-40B4-BE49-F238E27FC236}">
                <a16:creationId xmlns:a16="http://schemas.microsoft.com/office/drawing/2014/main" id="{304747D6-D760-29A6-7F90-CDF977B0851D}"/>
              </a:ext>
            </a:extLst>
          </p:cNvPr>
          <p:cNvSpPr txBox="1"/>
          <p:nvPr/>
        </p:nvSpPr>
        <p:spPr>
          <a:xfrm>
            <a:off x="1891739" y="5898974"/>
            <a:ext cx="1976203" cy="646331"/>
          </a:xfrm>
          <a:prstGeom prst="rect">
            <a:avLst/>
          </a:prstGeom>
          <a:noFill/>
        </p:spPr>
        <p:txBody>
          <a:bodyPr wrap="square" rtlCol="0">
            <a:spAutoFit/>
          </a:bodyPr>
          <a:lstStyle/>
          <a:p>
            <a:pPr algn="ctr"/>
            <a:r>
              <a:rPr lang="en-GB" b="1" i="1" dirty="0">
                <a:latin typeface="Century Gothic" panose="020B0502020202020204" pitchFamily="34" charset="0"/>
              </a:rPr>
              <a:t>Aurora Australis</a:t>
            </a:r>
          </a:p>
          <a:p>
            <a:pPr algn="ctr"/>
            <a:r>
              <a:rPr lang="en-GB" b="1" dirty="0">
                <a:latin typeface="Century Gothic" panose="020B0502020202020204" pitchFamily="34" charset="0"/>
              </a:rPr>
              <a:t>Southern Lights</a:t>
            </a:r>
          </a:p>
        </p:txBody>
      </p:sp>
      <p:pic>
        <p:nvPicPr>
          <p:cNvPr id="7" name="Picture 6">
            <a:extLst>
              <a:ext uri="{FF2B5EF4-FFF2-40B4-BE49-F238E27FC236}">
                <a16:creationId xmlns:a16="http://schemas.microsoft.com/office/drawing/2014/main" id="{3A4BAF98-DDAA-B148-E84D-37E064C60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351" y="249021"/>
            <a:ext cx="4409302" cy="3020873"/>
          </a:xfrm>
          <a:prstGeom prst="rect">
            <a:avLst/>
          </a:prstGeom>
          <a:ln>
            <a:solidFill>
              <a:schemeClr val="tx1"/>
            </a:solidFill>
          </a:ln>
        </p:spPr>
      </p:pic>
    </p:spTree>
    <p:extLst>
      <p:ext uri="{BB962C8B-B14F-4D97-AF65-F5344CB8AC3E}">
        <p14:creationId xmlns:p14="http://schemas.microsoft.com/office/powerpoint/2010/main" val="638601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A7AD54-30E5-9BA5-A465-49867AF7AF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FB5B0A1-5478-1409-A140-415AE91D278E}"/>
              </a:ext>
            </a:extLst>
          </p:cNvPr>
          <p:cNvSpPr txBox="1">
            <a:spLocks noChangeArrowheads="1"/>
          </p:cNvSpPr>
          <p:nvPr/>
        </p:nvSpPr>
        <p:spPr bwMode="auto">
          <a:xfrm>
            <a:off x="3467150" y="6596390"/>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GB" altLang="en-US" sz="1100" i="1" dirty="0">
                <a:solidFill>
                  <a:srgbClr val="FFFFFF"/>
                </a:solidFill>
                <a:latin typeface="Century Gothic" panose="020B0502020202020204" pitchFamily="34" charset="0"/>
              </a:rPr>
              <a:t>I</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mage ©NASA</a:t>
            </a:r>
          </a:p>
        </p:txBody>
      </p:sp>
    </p:spTree>
    <p:extLst>
      <p:ext uri="{BB962C8B-B14F-4D97-AF65-F5344CB8AC3E}">
        <p14:creationId xmlns:p14="http://schemas.microsoft.com/office/powerpoint/2010/main" val="276065983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02133-8F49-6A4A-06C9-B4B3C0CF6C4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1667" y="171907"/>
            <a:ext cx="4593918" cy="6514186"/>
          </a:xfrm>
          <a:prstGeom prst="rect">
            <a:avLst/>
          </a:prstGeom>
          <a:ln>
            <a:solidFill>
              <a:schemeClr val="tx1"/>
            </a:solidFill>
          </a:ln>
        </p:spPr>
      </p:pic>
      <p:pic>
        <p:nvPicPr>
          <p:cNvPr id="4" name="Picture 3">
            <a:hlinkClick r:id="rId4"/>
            <a:extLst>
              <a:ext uri="{FF2B5EF4-FFF2-40B4-BE49-F238E27FC236}">
                <a16:creationId xmlns:a16="http://schemas.microsoft.com/office/drawing/2014/main" id="{128809D3-CF4F-9432-E3DC-557C97ACD2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5406" y="361783"/>
            <a:ext cx="5040777" cy="2702386"/>
          </a:xfrm>
          <a:prstGeom prst="rect">
            <a:avLst/>
          </a:prstGeom>
          <a:ln>
            <a:solidFill>
              <a:schemeClr val="tx1"/>
            </a:solidFill>
          </a:ln>
        </p:spPr>
      </p:pic>
    </p:spTree>
    <p:extLst>
      <p:ext uri="{BB962C8B-B14F-4D97-AF65-F5344CB8AC3E}">
        <p14:creationId xmlns:p14="http://schemas.microsoft.com/office/powerpoint/2010/main" val="1574401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DEEC9D95-C72D-7969-62F6-023ACB2068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0402"/>
            <a:ext cx="9144000" cy="6097195"/>
          </a:xfrm>
          <a:prstGeom prst="rect">
            <a:avLst/>
          </a:prstGeom>
          <a:ln>
            <a:solidFill>
              <a:schemeClr val="tx1"/>
            </a:solidFill>
          </a:ln>
        </p:spPr>
      </p:pic>
      <p:sp>
        <p:nvSpPr>
          <p:cNvPr id="5" name="TextBox 4">
            <a:extLst>
              <a:ext uri="{FF2B5EF4-FFF2-40B4-BE49-F238E27FC236}">
                <a16:creationId xmlns:a16="http://schemas.microsoft.com/office/drawing/2014/main" id="{EFF21998-FF44-EFF7-BCC0-C9F9E6DBDD86}"/>
              </a:ext>
            </a:extLst>
          </p:cNvPr>
          <p:cNvSpPr txBox="1"/>
          <p:nvPr/>
        </p:nvSpPr>
        <p:spPr>
          <a:xfrm>
            <a:off x="1513840" y="426888"/>
            <a:ext cx="6116320" cy="1015663"/>
          </a:xfrm>
          <a:prstGeom prst="rect">
            <a:avLst/>
          </a:prstGeom>
          <a:noFill/>
          <a:effectLst/>
        </p:spPr>
        <p:txBody>
          <a:bodyPr wrap="square" rtlCol="0">
            <a:spAutoFit/>
          </a:bodyPr>
          <a:lstStyle/>
          <a:p>
            <a:pPr algn="ctr"/>
            <a:r>
              <a:rPr lang="en-GB" sz="6000" b="1" dirty="0">
                <a:latin typeface="Century Gothic" panose="020B0502020202020204" pitchFamily="34" charset="0"/>
              </a:rPr>
              <a:t>The fragile gift</a:t>
            </a:r>
          </a:p>
        </p:txBody>
      </p:sp>
    </p:spTree>
    <p:extLst>
      <p:ext uri="{BB962C8B-B14F-4D97-AF65-F5344CB8AC3E}">
        <p14:creationId xmlns:p14="http://schemas.microsoft.com/office/powerpoint/2010/main" val="305316537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8935B6-A3A8-1B7A-4D92-F53EA3071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 y="0"/>
            <a:ext cx="9119641" cy="6079760"/>
          </a:xfrm>
          <a:prstGeom prst="rect">
            <a:avLst/>
          </a:prstGeom>
        </p:spPr>
      </p:pic>
      <p:sp>
        <p:nvSpPr>
          <p:cNvPr id="2" name="Speech Bubble: Rectangle with Corners Rounded 1">
            <a:extLst>
              <a:ext uri="{FF2B5EF4-FFF2-40B4-BE49-F238E27FC236}">
                <a16:creationId xmlns:a16="http://schemas.microsoft.com/office/drawing/2014/main" id="{73DCE555-E679-D755-4358-6878E142FD10}"/>
              </a:ext>
            </a:extLst>
          </p:cNvPr>
          <p:cNvSpPr/>
          <p:nvPr/>
        </p:nvSpPr>
        <p:spPr>
          <a:xfrm>
            <a:off x="278582" y="208483"/>
            <a:ext cx="4632085" cy="1995831"/>
          </a:xfrm>
          <a:prstGeom prst="wedgeRoundRectCallout">
            <a:avLst>
              <a:gd name="adj1" fmla="val -49338"/>
              <a:gd name="adj2" fmla="val 73654"/>
              <a:gd name="adj3" fmla="val 16667"/>
            </a:avLst>
          </a:prstGeom>
          <a:solidFill>
            <a:srgbClr val="00B05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latin typeface="Century Gothic" panose="020B0502020202020204" pitchFamily="34" charset="0"/>
              </a:rPr>
              <a:t>The best thing to think about is not to waste things. Don’t waste electricity; don’t waste paper; don’t waste food. Live the way you want to live but just don’t waste. Look after the natural world and the animals in it and the plants in it too. This is their planet as well as ours. Don’t waste them.</a:t>
            </a:r>
          </a:p>
          <a:p>
            <a:pPr algn="ctr"/>
            <a:r>
              <a:rPr lang="en-GB" sz="1050" b="1" i="1" dirty="0">
                <a:latin typeface="Century Gothic" panose="020B0502020202020204" pitchFamily="34" charset="0"/>
              </a:rPr>
              <a:t>(</a:t>
            </a:r>
            <a:r>
              <a:rPr lang="en-GB" sz="1200" b="1" i="1" dirty="0">
                <a:latin typeface="Century Gothic" panose="020B0502020202020204" pitchFamily="34" charset="0"/>
              </a:rPr>
              <a:t>Sir David Attenborough)</a:t>
            </a:r>
            <a:endParaRPr lang="en-GB" sz="2000" b="1" dirty="0">
              <a:latin typeface="Century Gothic" panose="020B0502020202020204" pitchFamily="34" charset="0"/>
            </a:endParaRPr>
          </a:p>
        </p:txBody>
      </p:sp>
      <p:sp>
        <p:nvSpPr>
          <p:cNvPr id="3" name="Speech Bubble: Rectangle with Corners Rounded 2">
            <a:extLst>
              <a:ext uri="{FF2B5EF4-FFF2-40B4-BE49-F238E27FC236}">
                <a16:creationId xmlns:a16="http://schemas.microsoft.com/office/drawing/2014/main" id="{1AE62EE3-E35D-6BD0-02A6-D8BD4904F026}"/>
              </a:ext>
            </a:extLst>
          </p:cNvPr>
          <p:cNvSpPr/>
          <p:nvPr/>
        </p:nvSpPr>
        <p:spPr>
          <a:xfrm>
            <a:off x="4910667" y="2259370"/>
            <a:ext cx="3825235" cy="1426464"/>
          </a:xfrm>
          <a:prstGeom prst="wedgeRoundRectCallout">
            <a:avLst>
              <a:gd name="adj1" fmla="val 53898"/>
              <a:gd name="adj2" fmla="val 82885"/>
              <a:gd name="adj3" fmla="val 16667"/>
            </a:avLst>
          </a:prstGeom>
          <a:solidFill>
            <a:srgbClr val="00B05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God put the man he had formed in that garden….. to care for it and work it. </a:t>
            </a:r>
          </a:p>
          <a:p>
            <a:pPr algn="ctr"/>
            <a:r>
              <a:rPr lang="en-GB" sz="1400" b="1" i="1" dirty="0">
                <a:latin typeface="Century Gothic" panose="020B0502020202020204" pitchFamily="34" charset="0"/>
              </a:rPr>
              <a:t>(Genesis 2:8,15)</a:t>
            </a:r>
            <a:endParaRPr lang="en-GB" sz="2000" b="1" dirty="0">
              <a:latin typeface="Century Gothic" panose="020B0502020202020204" pitchFamily="34" charset="0"/>
            </a:endParaRPr>
          </a:p>
        </p:txBody>
      </p:sp>
      <p:sp>
        <p:nvSpPr>
          <p:cNvPr id="6" name="TextBox 5">
            <a:extLst>
              <a:ext uri="{FF2B5EF4-FFF2-40B4-BE49-F238E27FC236}">
                <a16:creationId xmlns:a16="http://schemas.microsoft.com/office/drawing/2014/main" id="{BACE3E60-6383-B1DA-85ED-A3CFC222AC29}"/>
              </a:ext>
            </a:extLst>
          </p:cNvPr>
          <p:cNvSpPr txBox="1">
            <a:spLocks noChangeArrowheads="1"/>
          </p:cNvSpPr>
          <p:nvPr/>
        </p:nvSpPr>
        <p:spPr bwMode="auto">
          <a:xfrm>
            <a:off x="152401" y="4292457"/>
            <a:ext cx="8851703" cy="2419124"/>
          </a:xfrm>
          <a:prstGeom prst="rect">
            <a:avLst/>
          </a:prstGeom>
          <a:solidFill>
            <a:sysClr val="window" lastClr="FFFFFF">
              <a:alpha val="65097"/>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auto">
              <a:spcAft>
                <a:spcPts val="0"/>
              </a:spcAft>
              <a:buNone/>
            </a:pPr>
            <a:r>
              <a:rPr lang="en-GB" altLang="en-US" sz="2800" b="1" kern="0" dirty="0">
                <a:solidFill>
                  <a:prstClr val="black"/>
                </a:solidFill>
                <a:latin typeface="Century Gothic" panose="020B0502020202020204" pitchFamily="34" charset="0"/>
                <a:ea typeface="MS Mincho" panose="02020609040205080304" pitchFamily="49" charset="-128"/>
                <a:cs typeface="Tahoma" panose="020B0604030504040204" pitchFamily="34" charset="0"/>
              </a:rPr>
              <a:t>…</a:t>
            </a:r>
            <a:r>
              <a:rPr lang="en-US" altLang="en-US" sz="2800" b="1" kern="0" dirty="0">
                <a:solidFill>
                  <a:prstClr val="black"/>
                </a:solidFill>
                <a:latin typeface="Century Gothic" panose="020B0502020202020204" pitchFamily="34" charset="0"/>
                <a:ea typeface="MS Mincho" panose="02020609040205080304" pitchFamily="49" charset="-128"/>
                <a:cs typeface="Tahoma" panose="020B0604030504040204" pitchFamily="34" charset="0"/>
              </a:rPr>
              <a:t>Does the world belong to us?...</a:t>
            </a:r>
            <a:endParaRPr lang="en-US" altLang="en-US" sz="2800" b="1" kern="0" dirty="0">
              <a:solidFill>
                <a:prstClr val="black"/>
              </a:solidFill>
              <a:latin typeface="Century Gothic" panose="020B0502020202020204" pitchFamily="34"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800" b="1"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a:t>
            </a:r>
            <a:r>
              <a:rPr lang="en-US" altLang="en-US" sz="2800" b="1" kern="0" dirty="0">
                <a:solidFill>
                  <a:prstClr val="black"/>
                </a:solidFill>
                <a:latin typeface="Century Gothic" panose="020B0502020202020204" pitchFamily="34" charset="0"/>
                <a:ea typeface="MS Mincho" panose="02020609040205080304" pitchFamily="49" charset="-128"/>
                <a:cs typeface="Tahoma" panose="020B0604030504040204" pitchFamily="34" charset="0"/>
              </a:rPr>
              <a:t>I wonder if there are connections between these words?...</a:t>
            </a:r>
          </a:p>
          <a:p>
            <a:pPr marL="0" marR="0" lvl="0" indent="0" algn="ctr" defTabSz="91440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800" b="1"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…I wonder what difference</a:t>
            </a:r>
            <a:r>
              <a:rPr kumimoji="0" lang="en-US" altLang="en-US" sz="2800" b="1" i="0" u="none" strike="noStrike" kern="0" cap="none" spc="0" normalizeH="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rPr>
              <a:t> they might make to our actions in the world?...</a:t>
            </a:r>
            <a:endParaRPr kumimoji="0" lang="en-US" altLang="en-US" sz="1050" b="1" i="0"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ahoma" panose="020B0604030504040204" pitchFamily="34" charset="0"/>
            </a:endParaRPr>
          </a:p>
        </p:txBody>
      </p:sp>
    </p:spTree>
    <p:extLst>
      <p:ext uri="{BB962C8B-B14F-4D97-AF65-F5344CB8AC3E}">
        <p14:creationId xmlns:p14="http://schemas.microsoft.com/office/powerpoint/2010/main" val="1959103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uiExpand="1" build="p" animBg="1"/>
    </p:bld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4785</TotalTime>
  <Words>1970</Words>
  <Application>Microsoft Office PowerPoint</Application>
  <PresentationFormat>On-screen Show (4:3)</PresentationFormat>
  <Paragraphs>135</Paragraphs>
  <Slides>31</Slides>
  <Notes>30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MS Mincho</vt:lpstr>
      <vt:lpstr>ＭＳ Ｐゴシック</vt:lpstr>
      <vt:lpstr>Arial</vt:lpstr>
      <vt:lpstr>Avenir Next LT Pro</vt:lpstr>
      <vt:lpstr>Calibri</vt:lpstr>
      <vt:lpstr>Cambria</vt:lpstr>
      <vt:lpstr>Century Gothic</vt:lpstr>
      <vt:lpstr> Black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35</cp:revision>
  <dcterms:created xsi:type="dcterms:W3CDTF">2014-04-23T15:56:46Z</dcterms:created>
  <dcterms:modified xsi:type="dcterms:W3CDTF">2026-05-19T12:12:01Z</dcterms:modified>
</cp:coreProperties>
</file>